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8"/>
  </p:notesMasterIdLst>
  <p:sldIdLst>
    <p:sldId id="393" r:id="rId2"/>
    <p:sldId id="390" r:id="rId3"/>
    <p:sldId id="391" r:id="rId4"/>
    <p:sldId id="394" r:id="rId5"/>
    <p:sldId id="396" r:id="rId6"/>
    <p:sldId id="395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/>
    <p:restoredTop sz="95202"/>
  </p:normalViewPr>
  <p:slideViewPr>
    <p:cSldViewPr snapToGrid="0" snapToObjects="1">
      <p:cViewPr varScale="1">
        <p:scale>
          <a:sx n="110" d="100"/>
          <a:sy n="110" d="100"/>
        </p:scale>
        <p:origin x="416" y="168"/>
      </p:cViewPr>
      <p:guideLst/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5" d="100"/>
        <a:sy n="13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29E7CC2-1AD0-3846-881C-48CFE4435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311F5F-FA43-5249-BC80-79711E657DF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B802F-C3BA-1F44-8F86-8A78602236F3}" type="datetimeFigureOut">
              <a:rPr lang="fr-FR" smtClean="0"/>
              <a:t>04/03/2021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497FA6D-8143-0148-B961-4CB0AEB53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DC9E327-F06F-7340-AE0F-40FB2BC5A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97955-AB63-F44B-8AD5-19D996E70F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98C864-C972-384A-927A-48F01A691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456C-DD9A-9B46-81EE-9EEF52D9BBD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71404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882320" y="362808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88232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71404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545760" y="4035960"/>
            <a:ext cx="206460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641268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576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78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831840" y="403596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76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831840" y="3628080"/>
            <a:ext cx="312912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5760" y="4035960"/>
            <a:ext cx="6412680" cy="37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6426720" y="0"/>
            <a:ext cx="5765040" cy="6857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here to add photo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2"/>
          <p:cNvSpPr/>
          <p:nvPr/>
        </p:nvSpPr>
        <p:spPr>
          <a:xfrm rot="10050600">
            <a:off x="-1202040" y="406728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10050600">
            <a:off x="6002280" y="2932920"/>
            <a:ext cx="4283640" cy="4065480"/>
          </a:xfrm>
          <a:custGeom>
            <a:avLst/>
            <a:gdLst/>
            <a:ahLst/>
            <a:cxnLst/>
            <a:rect l="l" t="t" r="r" b="b"/>
            <a:pathLst>
              <a:path w="2803718" h="2660923">
                <a:moveTo>
                  <a:pt x="2117080" y="2657202"/>
                </a:moveTo>
                <a:lnTo>
                  <a:pt x="2120800" y="2660923"/>
                </a:lnTo>
                <a:lnTo>
                  <a:pt x="2113359" y="2660923"/>
                </a:lnTo>
                <a:close/>
                <a:moveTo>
                  <a:pt x="2803549" y="2595811"/>
                </a:moveTo>
                <a:lnTo>
                  <a:pt x="2803549" y="2603252"/>
                </a:lnTo>
                <a:cubicBezTo>
                  <a:pt x="2799828" y="2603252"/>
                  <a:pt x="2797348" y="2602632"/>
                  <a:pt x="2796108" y="2601392"/>
                </a:cubicBezTo>
                <a:cubicBezTo>
                  <a:pt x="2796108" y="2598911"/>
                  <a:pt x="2798588" y="2597051"/>
                  <a:pt x="2803549" y="2595811"/>
                </a:cubicBezTo>
                <a:close/>
                <a:moveTo>
                  <a:pt x="1294804" y="2569766"/>
                </a:moveTo>
                <a:lnTo>
                  <a:pt x="1296665" y="2569766"/>
                </a:lnTo>
                <a:lnTo>
                  <a:pt x="1294804" y="2571626"/>
                </a:lnTo>
                <a:close/>
                <a:moveTo>
                  <a:pt x="781347" y="2541861"/>
                </a:moveTo>
                <a:lnTo>
                  <a:pt x="779487" y="2545581"/>
                </a:lnTo>
                <a:cubicBezTo>
                  <a:pt x="778247" y="2545581"/>
                  <a:pt x="777006" y="2545581"/>
                  <a:pt x="775766" y="2545581"/>
                </a:cubicBezTo>
                <a:cubicBezTo>
                  <a:pt x="777006" y="2543101"/>
                  <a:pt x="778867" y="2541861"/>
                  <a:pt x="781347" y="2541861"/>
                </a:cubicBezTo>
                <a:close/>
                <a:moveTo>
                  <a:pt x="978545" y="2536279"/>
                </a:moveTo>
                <a:cubicBezTo>
                  <a:pt x="981025" y="2537520"/>
                  <a:pt x="982265" y="2541240"/>
                  <a:pt x="982265" y="2547442"/>
                </a:cubicBezTo>
                <a:cubicBezTo>
                  <a:pt x="979785" y="2551162"/>
                  <a:pt x="976064" y="2553023"/>
                  <a:pt x="971103" y="2553023"/>
                </a:cubicBezTo>
                <a:cubicBezTo>
                  <a:pt x="967382" y="2551783"/>
                  <a:pt x="965522" y="2548682"/>
                  <a:pt x="965522" y="2543721"/>
                </a:cubicBezTo>
                <a:cubicBezTo>
                  <a:pt x="966762" y="2537520"/>
                  <a:pt x="971103" y="2535039"/>
                  <a:pt x="978545" y="2536279"/>
                </a:cubicBezTo>
                <a:close/>
                <a:moveTo>
                  <a:pt x="1160859" y="2534419"/>
                </a:moveTo>
                <a:cubicBezTo>
                  <a:pt x="1162099" y="2536900"/>
                  <a:pt x="1162099" y="2539380"/>
                  <a:pt x="1160859" y="2541861"/>
                </a:cubicBezTo>
                <a:cubicBezTo>
                  <a:pt x="1160859" y="2545581"/>
                  <a:pt x="1160859" y="2548062"/>
                  <a:pt x="1160859" y="2549302"/>
                </a:cubicBezTo>
                <a:cubicBezTo>
                  <a:pt x="1159619" y="2553023"/>
                  <a:pt x="1153418" y="2554883"/>
                  <a:pt x="1142256" y="2554883"/>
                </a:cubicBezTo>
                <a:cubicBezTo>
                  <a:pt x="1139775" y="2549922"/>
                  <a:pt x="1138535" y="2544961"/>
                  <a:pt x="1138535" y="2540000"/>
                </a:cubicBezTo>
                <a:cubicBezTo>
                  <a:pt x="1141015" y="2535039"/>
                  <a:pt x="1148457" y="2533179"/>
                  <a:pt x="1160859" y="2534419"/>
                </a:cubicBezTo>
                <a:close/>
                <a:moveTo>
                  <a:pt x="546943" y="2532559"/>
                </a:moveTo>
                <a:lnTo>
                  <a:pt x="554384" y="2532559"/>
                </a:lnTo>
                <a:cubicBezTo>
                  <a:pt x="551904" y="2538760"/>
                  <a:pt x="549424" y="2538760"/>
                  <a:pt x="546943" y="2532559"/>
                </a:cubicBezTo>
                <a:close/>
                <a:moveTo>
                  <a:pt x="2491010" y="2512095"/>
                </a:moveTo>
                <a:lnTo>
                  <a:pt x="2513334" y="2512095"/>
                </a:lnTo>
                <a:cubicBezTo>
                  <a:pt x="2514574" y="2515816"/>
                  <a:pt x="2512714" y="2520157"/>
                  <a:pt x="2507754" y="2525117"/>
                </a:cubicBezTo>
                <a:cubicBezTo>
                  <a:pt x="2504033" y="2528838"/>
                  <a:pt x="2499072" y="2529458"/>
                  <a:pt x="2492870" y="2526978"/>
                </a:cubicBezTo>
                <a:cubicBezTo>
                  <a:pt x="2492870" y="2525738"/>
                  <a:pt x="2491630" y="2523877"/>
                  <a:pt x="2489150" y="2521397"/>
                </a:cubicBezTo>
                <a:cubicBezTo>
                  <a:pt x="2487910" y="2518916"/>
                  <a:pt x="2487910" y="2517056"/>
                  <a:pt x="2489150" y="2515816"/>
                </a:cubicBezTo>
                <a:close/>
                <a:moveTo>
                  <a:pt x="1116211" y="2512095"/>
                </a:moveTo>
                <a:lnTo>
                  <a:pt x="1118071" y="2512095"/>
                </a:lnTo>
                <a:lnTo>
                  <a:pt x="1116211" y="2513955"/>
                </a:lnTo>
                <a:close/>
                <a:moveTo>
                  <a:pt x="1484034" y="2484172"/>
                </a:moveTo>
                <a:lnTo>
                  <a:pt x="1484560" y="2484655"/>
                </a:lnTo>
                <a:cubicBezTo>
                  <a:pt x="1486421" y="2485585"/>
                  <a:pt x="1490141" y="2486670"/>
                  <a:pt x="1495722" y="2487910"/>
                </a:cubicBezTo>
                <a:cubicBezTo>
                  <a:pt x="1490761" y="2490391"/>
                  <a:pt x="1495722" y="2494732"/>
                  <a:pt x="1510605" y="2500933"/>
                </a:cubicBezTo>
                <a:cubicBezTo>
                  <a:pt x="1509365" y="2504653"/>
                  <a:pt x="1511845" y="2511475"/>
                  <a:pt x="1518047" y="2521397"/>
                </a:cubicBezTo>
                <a:cubicBezTo>
                  <a:pt x="1521767" y="2528838"/>
                  <a:pt x="1521147" y="2535659"/>
                  <a:pt x="1516186" y="2541861"/>
                </a:cubicBezTo>
                <a:cubicBezTo>
                  <a:pt x="1512465" y="2545581"/>
                  <a:pt x="1508745" y="2547442"/>
                  <a:pt x="1505024" y="2547442"/>
                </a:cubicBezTo>
                <a:cubicBezTo>
                  <a:pt x="1488901" y="2537520"/>
                  <a:pt x="1480840" y="2520157"/>
                  <a:pt x="1480840" y="2495352"/>
                </a:cubicBezTo>
                <a:close/>
                <a:moveTo>
                  <a:pt x="1484560" y="2482329"/>
                </a:moveTo>
                <a:lnTo>
                  <a:pt x="1484034" y="2484172"/>
                </a:lnTo>
                <a:lnTo>
                  <a:pt x="1483165" y="2483376"/>
                </a:lnTo>
                <a:cubicBezTo>
                  <a:pt x="1483165" y="2482988"/>
                  <a:pt x="1483630" y="2482639"/>
                  <a:pt x="1484560" y="2482329"/>
                </a:cubicBezTo>
                <a:close/>
                <a:moveTo>
                  <a:pt x="2468220" y="2474423"/>
                </a:moveTo>
                <a:cubicBezTo>
                  <a:pt x="2469151" y="2474113"/>
                  <a:pt x="2469306" y="2474268"/>
                  <a:pt x="2468686" y="2474888"/>
                </a:cubicBezTo>
                <a:lnTo>
                  <a:pt x="2467977" y="2474534"/>
                </a:lnTo>
                <a:close/>
                <a:moveTo>
                  <a:pt x="2464965" y="2473028"/>
                </a:moveTo>
                <a:lnTo>
                  <a:pt x="2467977" y="2474534"/>
                </a:lnTo>
                <a:lnTo>
                  <a:pt x="2463105" y="2476748"/>
                </a:lnTo>
                <a:cubicBezTo>
                  <a:pt x="2463105" y="2475508"/>
                  <a:pt x="2463725" y="2474268"/>
                  <a:pt x="2464965" y="2473028"/>
                </a:cubicBezTo>
                <a:close/>
                <a:moveTo>
                  <a:pt x="1188764" y="2456284"/>
                </a:moveTo>
                <a:cubicBezTo>
                  <a:pt x="1197446" y="2455044"/>
                  <a:pt x="1202407" y="2456284"/>
                  <a:pt x="1203647" y="2460005"/>
                </a:cubicBezTo>
                <a:cubicBezTo>
                  <a:pt x="1206127" y="2463726"/>
                  <a:pt x="1205507" y="2466826"/>
                  <a:pt x="1201787" y="2469307"/>
                </a:cubicBezTo>
                <a:cubicBezTo>
                  <a:pt x="1198066" y="2470547"/>
                  <a:pt x="1194345" y="2469927"/>
                  <a:pt x="1190625" y="2467446"/>
                </a:cubicBezTo>
                <a:cubicBezTo>
                  <a:pt x="1190625" y="2466206"/>
                  <a:pt x="1190005" y="2464346"/>
                  <a:pt x="1188764" y="2461865"/>
                </a:cubicBezTo>
                <a:cubicBezTo>
                  <a:pt x="1187524" y="2459385"/>
                  <a:pt x="1187524" y="2457525"/>
                  <a:pt x="1188764" y="2456284"/>
                </a:cubicBezTo>
                <a:close/>
                <a:moveTo>
                  <a:pt x="2213818" y="2452564"/>
                </a:moveTo>
                <a:lnTo>
                  <a:pt x="2217539" y="2452564"/>
                </a:lnTo>
                <a:lnTo>
                  <a:pt x="2217539" y="2456284"/>
                </a:lnTo>
                <a:cubicBezTo>
                  <a:pt x="2215058" y="2456284"/>
                  <a:pt x="2213818" y="2455044"/>
                  <a:pt x="2213818" y="2452564"/>
                </a:cubicBezTo>
                <a:close/>
                <a:moveTo>
                  <a:pt x="2223120" y="2439541"/>
                </a:moveTo>
                <a:cubicBezTo>
                  <a:pt x="2224360" y="2440782"/>
                  <a:pt x="2226840" y="2441402"/>
                  <a:pt x="2230561" y="2441402"/>
                </a:cubicBezTo>
                <a:cubicBezTo>
                  <a:pt x="2233042" y="2442642"/>
                  <a:pt x="2234902" y="2443882"/>
                  <a:pt x="2236142" y="2445122"/>
                </a:cubicBezTo>
                <a:cubicBezTo>
                  <a:pt x="2242343" y="2451324"/>
                  <a:pt x="2244204" y="2457525"/>
                  <a:pt x="2241723" y="2463726"/>
                </a:cubicBezTo>
                <a:cubicBezTo>
                  <a:pt x="2234282" y="2460005"/>
                  <a:pt x="2230561" y="2458145"/>
                  <a:pt x="2230561" y="2458145"/>
                </a:cubicBezTo>
                <a:cubicBezTo>
                  <a:pt x="2230561" y="2455664"/>
                  <a:pt x="2229321" y="2452564"/>
                  <a:pt x="2226840" y="2448843"/>
                </a:cubicBezTo>
                <a:cubicBezTo>
                  <a:pt x="2224360" y="2445122"/>
                  <a:pt x="2223120" y="2442022"/>
                  <a:pt x="2223120" y="2439541"/>
                </a:cubicBezTo>
                <a:close/>
                <a:moveTo>
                  <a:pt x="1746870" y="2411636"/>
                </a:moveTo>
                <a:lnTo>
                  <a:pt x="1754311" y="2417217"/>
                </a:lnTo>
                <a:lnTo>
                  <a:pt x="1750590" y="2420938"/>
                </a:lnTo>
                <a:cubicBezTo>
                  <a:pt x="1746870" y="2420938"/>
                  <a:pt x="1744389" y="2420318"/>
                  <a:pt x="1743149" y="2419077"/>
                </a:cubicBezTo>
                <a:cubicBezTo>
                  <a:pt x="1746870" y="2414117"/>
                  <a:pt x="1748110" y="2411636"/>
                  <a:pt x="1746870" y="2411636"/>
                </a:cubicBezTo>
                <a:close/>
                <a:moveTo>
                  <a:pt x="2697509" y="2396753"/>
                </a:moveTo>
                <a:cubicBezTo>
                  <a:pt x="2702470" y="2404194"/>
                  <a:pt x="2706191" y="2410396"/>
                  <a:pt x="2708671" y="2415357"/>
                </a:cubicBezTo>
                <a:cubicBezTo>
                  <a:pt x="2707431" y="2417837"/>
                  <a:pt x="2706191" y="2419077"/>
                  <a:pt x="2704951" y="2419077"/>
                </a:cubicBezTo>
                <a:cubicBezTo>
                  <a:pt x="2706191" y="2420318"/>
                  <a:pt x="2705571" y="2418457"/>
                  <a:pt x="2703090" y="2413496"/>
                </a:cubicBezTo>
                <a:cubicBezTo>
                  <a:pt x="2701850" y="2409776"/>
                  <a:pt x="2699990" y="2404194"/>
                  <a:pt x="2697509" y="2396753"/>
                </a:cubicBezTo>
                <a:close/>
                <a:moveTo>
                  <a:pt x="2697509" y="2393032"/>
                </a:moveTo>
                <a:lnTo>
                  <a:pt x="2699370" y="2394893"/>
                </a:lnTo>
                <a:lnTo>
                  <a:pt x="2697509" y="2396753"/>
                </a:lnTo>
                <a:cubicBezTo>
                  <a:pt x="2697509" y="2394273"/>
                  <a:pt x="2697509" y="2393032"/>
                  <a:pt x="2697509" y="2393032"/>
                </a:cubicBezTo>
                <a:close/>
                <a:moveTo>
                  <a:pt x="2472407" y="2378150"/>
                </a:moveTo>
                <a:cubicBezTo>
                  <a:pt x="2477368" y="2380630"/>
                  <a:pt x="2479228" y="2383731"/>
                  <a:pt x="2477988" y="2387451"/>
                </a:cubicBezTo>
                <a:cubicBezTo>
                  <a:pt x="2477988" y="2389932"/>
                  <a:pt x="2475507" y="2391172"/>
                  <a:pt x="2470546" y="2391172"/>
                </a:cubicBezTo>
                <a:cubicBezTo>
                  <a:pt x="2466826" y="2389932"/>
                  <a:pt x="2465586" y="2386831"/>
                  <a:pt x="2466826" y="2381870"/>
                </a:cubicBezTo>
                <a:cubicBezTo>
                  <a:pt x="2468066" y="2380630"/>
                  <a:pt x="2469926" y="2379390"/>
                  <a:pt x="2472407" y="2378150"/>
                </a:cubicBezTo>
                <a:close/>
                <a:moveTo>
                  <a:pt x="1591414" y="2365825"/>
                </a:moveTo>
                <a:cubicBezTo>
                  <a:pt x="1593972" y="2366290"/>
                  <a:pt x="1596801" y="2367298"/>
                  <a:pt x="1599902" y="2368848"/>
                </a:cubicBezTo>
                <a:cubicBezTo>
                  <a:pt x="1607343" y="2376289"/>
                  <a:pt x="1609824" y="2386831"/>
                  <a:pt x="1607343" y="2400474"/>
                </a:cubicBezTo>
                <a:cubicBezTo>
                  <a:pt x="1594941" y="2402954"/>
                  <a:pt x="1587500" y="2403574"/>
                  <a:pt x="1585019" y="2402334"/>
                </a:cubicBezTo>
                <a:cubicBezTo>
                  <a:pt x="1581298" y="2382491"/>
                  <a:pt x="1578198" y="2373809"/>
                  <a:pt x="1575717" y="2376289"/>
                </a:cubicBezTo>
                <a:cubicBezTo>
                  <a:pt x="1578508" y="2367918"/>
                  <a:pt x="1583740" y="2364429"/>
                  <a:pt x="1591414" y="2365825"/>
                </a:cubicBezTo>
                <a:close/>
                <a:moveTo>
                  <a:pt x="2267768" y="2357686"/>
                </a:moveTo>
                <a:cubicBezTo>
                  <a:pt x="2270249" y="2357686"/>
                  <a:pt x="2275830" y="2359546"/>
                  <a:pt x="2284511" y="2363267"/>
                </a:cubicBezTo>
                <a:cubicBezTo>
                  <a:pt x="2285751" y="2366987"/>
                  <a:pt x="2285751" y="2369468"/>
                  <a:pt x="2284511" y="2370708"/>
                </a:cubicBezTo>
                <a:lnTo>
                  <a:pt x="2271489" y="2370708"/>
                </a:lnTo>
                <a:cubicBezTo>
                  <a:pt x="2267768" y="2366987"/>
                  <a:pt x="2266528" y="2362647"/>
                  <a:pt x="2267768" y="2357686"/>
                </a:cubicBezTo>
                <a:close/>
                <a:moveTo>
                  <a:pt x="2678906" y="2346524"/>
                </a:moveTo>
                <a:lnTo>
                  <a:pt x="2680766" y="2350244"/>
                </a:lnTo>
                <a:cubicBezTo>
                  <a:pt x="2680766" y="2351485"/>
                  <a:pt x="2678906" y="2351485"/>
                  <a:pt x="2675185" y="2350244"/>
                </a:cubicBezTo>
                <a:cubicBezTo>
                  <a:pt x="2675185" y="2350244"/>
                  <a:pt x="2676425" y="2349004"/>
                  <a:pt x="2678906" y="2346524"/>
                </a:cubicBezTo>
                <a:close/>
                <a:moveTo>
                  <a:pt x="1157138" y="2342803"/>
                </a:moveTo>
                <a:cubicBezTo>
                  <a:pt x="1162099" y="2344043"/>
                  <a:pt x="1162719" y="2347144"/>
                  <a:pt x="1158999" y="2352105"/>
                </a:cubicBezTo>
                <a:cubicBezTo>
                  <a:pt x="1157758" y="2353345"/>
                  <a:pt x="1155898" y="2352725"/>
                  <a:pt x="1153418" y="2350244"/>
                </a:cubicBezTo>
                <a:cubicBezTo>
                  <a:pt x="1152177" y="2346524"/>
                  <a:pt x="1153418" y="2344043"/>
                  <a:pt x="1157138" y="2342803"/>
                </a:cubicBezTo>
                <a:close/>
                <a:moveTo>
                  <a:pt x="2122661" y="2327920"/>
                </a:moveTo>
                <a:cubicBezTo>
                  <a:pt x="2131342" y="2330401"/>
                  <a:pt x="2136923" y="2332261"/>
                  <a:pt x="2139404" y="2333501"/>
                </a:cubicBezTo>
                <a:cubicBezTo>
                  <a:pt x="2140644" y="2339702"/>
                  <a:pt x="2140644" y="2343423"/>
                  <a:pt x="2139404" y="2344663"/>
                </a:cubicBezTo>
                <a:cubicBezTo>
                  <a:pt x="2136923" y="2347144"/>
                  <a:pt x="2131962" y="2345904"/>
                  <a:pt x="2124521" y="2340943"/>
                </a:cubicBezTo>
                <a:cubicBezTo>
                  <a:pt x="2123281" y="2332261"/>
                  <a:pt x="2122661" y="2327920"/>
                  <a:pt x="2122661" y="2327920"/>
                </a:cubicBezTo>
                <a:close/>
                <a:moveTo>
                  <a:pt x="1843608" y="2324200"/>
                </a:moveTo>
                <a:cubicBezTo>
                  <a:pt x="1847329" y="2324200"/>
                  <a:pt x="1848569" y="2325440"/>
                  <a:pt x="1847329" y="2327920"/>
                </a:cubicBezTo>
                <a:cubicBezTo>
                  <a:pt x="1849809" y="2331641"/>
                  <a:pt x="1847949" y="2333501"/>
                  <a:pt x="1841748" y="2333501"/>
                </a:cubicBezTo>
                <a:cubicBezTo>
                  <a:pt x="1840507" y="2332261"/>
                  <a:pt x="1839887" y="2331021"/>
                  <a:pt x="1839887" y="2329780"/>
                </a:cubicBezTo>
                <a:cubicBezTo>
                  <a:pt x="1839887" y="2327300"/>
                  <a:pt x="1841128" y="2325440"/>
                  <a:pt x="1843608" y="2324200"/>
                </a:cubicBezTo>
                <a:close/>
                <a:moveTo>
                  <a:pt x="1224925" y="2284202"/>
                </a:moveTo>
                <a:cubicBezTo>
                  <a:pt x="1227483" y="2284202"/>
                  <a:pt x="1230312" y="2284512"/>
                  <a:pt x="1233413" y="2285132"/>
                </a:cubicBezTo>
                <a:cubicBezTo>
                  <a:pt x="1227212" y="2295054"/>
                  <a:pt x="1224111" y="2300015"/>
                  <a:pt x="1224111" y="2300015"/>
                </a:cubicBezTo>
                <a:cubicBezTo>
                  <a:pt x="1217910" y="2302495"/>
                  <a:pt x="1216050" y="2303115"/>
                  <a:pt x="1218530" y="2301875"/>
                </a:cubicBezTo>
                <a:cubicBezTo>
                  <a:pt x="1211089" y="2300635"/>
                  <a:pt x="1207368" y="2300015"/>
                  <a:pt x="1207368" y="2300015"/>
                </a:cubicBezTo>
                <a:cubicBezTo>
                  <a:pt x="1207368" y="2300015"/>
                  <a:pt x="1207988" y="2297534"/>
                  <a:pt x="1209228" y="2292573"/>
                </a:cubicBezTo>
                <a:cubicBezTo>
                  <a:pt x="1212019" y="2286992"/>
                  <a:pt x="1217251" y="2284202"/>
                  <a:pt x="1224925" y="2284202"/>
                </a:cubicBezTo>
                <a:close/>
                <a:moveTo>
                  <a:pt x="872505" y="2229321"/>
                </a:moveTo>
                <a:lnTo>
                  <a:pt x="874365" y="2229321"/>
                </a:lnTo>
                <a:lnTo>
                  <a:pt x="874365" y="2231182"/>
                </a:lnTo>
                <a:close/>
                <a:moveTo>
                  <a:pt x="1487351" y="2218624"/>
                </a:moveTo>
                <a:cubicBezTo>
                  <a:pt x="1491071" y="2218315"/>
                  <a:pt x="1495102" y="2218780"/>
                  <a:pt x="1499443" y="2220020"/>
                </a:cubicBezTo>
                <a:cubicBezTo>
                  <a:pt x="1503164" y="2224981"/>
                  <a:pt x="1505024" y="2230562"/>
                  <a:pt x="1505024" y="2236763"/>
                </a:cubicBezTo>
                <a:cubicBezTo>
                  <a:pt x="1505024" y="2244204"/>
                  <a:pt x="1501923" y="2248545"/>
                  <a:pt x="1495722" y="2249785"/>
                </a:cubicBezTo>
                <a:cubicBezTo>
                  <a:pt x="1487041" y="2251026"/>
                  <a:pt x="1480840" y="2248545"/>
                  <a:pt x="1477119" y="2242344"/>
                </a:cubicBezTo>
                <a:cubicBezTo>
                  <a:pt x="1475878" y="2241104"/>
                  <a:pt x="1475878" y="2234282"/>
                  <a:pt x="1477119" y="2221880"/>
                </a:cubicBezTo>
                <a:cubicBezTo>
                  <a:pt x="1480219" y="2220020"/>
                  <a:pt x="1483630" y="2218935"/>
                  <a:pt x="1487351" y="2218624"/>
                </a:cubicBezTo>
                <a:close/>
                <a:moveTo>
                  <a:pt x="1813842" y="2199556"/>
                </a:moveTo>
                <a:cubicBezTo>
                  <a:pt x="1823764" y="2205757"/>
                  <a:pt x="1828725" y="2211338"/>
                  <a:pt x="1828725" y="2216299"/>
                </a:cubicBezTo>
                <a:lnTo>
                  <a:pt x="1825005" y="2220020"/>
                </a:lnTo>
                <a:lnTo>
                  <a:pt x="1825005" y="2219439"/>
                </a:lnTo>
                <a:cubicBezTo>
                  <a:pt x="1824075" y="2217345"/>
                  <a:pt x="1820354" y="2210718"/>
                  <a:pt x="1813842" y="2199556"/>
                </a:cubicBezTo>
                <a:close/>
                <a:moveTo>
                  <a:pt x="1467701" y="2198044"/>
                </a:moveTo>
                <a:cubicBezTo>
                  <a:pt x="1471189" y="2197812"/>
                  <a:pt x="1474328" y="2201416"/>
                  <a:pt x="1477119" y="2208858"/>
                </a:cubicBezTo>
                <a:cubicBezTo>
                  <a:pt x="1470918" y="2217539"/>
                  <a:pt x="1468437" y="2221260"/>
                  <a:pt x="1469677" y="2220020"/>
                </a:cubicBezTo>
                <a:cubicBezTo>
                  <a:pt x="1465957" y="2222500"/>
                  <a:pt x="1461616" y="2223120"/>
                  <a:pt x="1456655" y="2221880"/>
                </a:cubicBezTo>
                <a:cubicBezTo>
                  <a:pt x="1451694" y="2221880"/>
                  <a:pt x="1449834" y="2217539"/>
                  <a:pt x="1451074" y="2208858"/>
                </a:cubicBezTo>
                <a:lnTo>
                  <a:pt x="1456655" y="2201416"/>
                </a:lnTo>
                <a:cubicBezTo>
                  <a:pt x="1462856" y="2198936"/>
                  <a:pt x="1465337" y="2198316"/>
                  <a:pt x="1464096" y="2199556"/>
                </a:cubicBezTo>
                <a:cubicBezTo>
                  <a:pt x="1465337" y="2198626"/>
                  <a:pt x="1466538" y="2198122"/>
                  <a:pt x="1467701" y="2198044"/>
                </a:cubicBezTo>
                <a:close/>
                <a:moveTo>
                  <a:pt x="682749" y="2153047"/>
                </a:moveTo>
                <a:lnTo>
                  <a:pt x="693911" y="2166069"/>
                </a:lnTo>
                <a:cubicBezTo>
                  <a:pt x="687710" y="2175992"/>
                  <a:pt x="683989" y="2181573"/>
                  <a:pt x="682749" y="2182813"/>
                </a:cubicBezTo>
                <a:cubicBezTo>
                  <a:pt x="676547" y="2182813"/>
                  <a:pt x="671587" y="2180952"/>
                  <a:pt x="667866" y="2177232"/>
                </a:cubicBezTo>
                <a:cubicBezTo>
                  <a:pt x="665385" y="2173511"/>
                  <a:pt x="665385" y="2167930"/>
                  <a:pt x="667866" y="2160488"/>
                </a:cubicBezTo>
                <a:cubicBezTo>
                  <a:pt x="667866" y="2155528"/>
                  <a:pt x="672827" y="2153047"/>
                  <a:pt x="682749" y="2153047"/>
                </a:cubicBezTo>
                <a:close/>
                <a:moveTo>
                  <a:pt x="2649140" y="2136304"/>
                </a:moveTo>
                <a:cubicBezTo>
                  <a:pt x="2650380" y="2136304"/>
                  <a:pt x="2651000" y="2136304"/>
                  <a:pt x="2651000" y="2136304"/>
                </a:cubicBezTo>
                <a:lnTo>
                  <a:pt x="2649140" y="2140025"/>
                </a:lnTo>
                <a:cubicBezTo>
                  <a:pt x="2649140" y="2138785"/>
                  <a:pt x="2649140" y="2137544"/>
                  <a:pt x="2649140" y="2136304"/>
                </a:cubicBezTo>
                <a:close/>
                <a:moveTo>
                  <a:pt x="2542522" y="2129229"/>
                </a:moveTo>
                <a:lnTo>
                  <a:pt x="2544496" y="2129793"/>
                </a:lnTo>
                <a:cubicBezTo>
                  <a:pt x="2545426" y="2130413"/>
                  <a:pt x="2546201" y="2131343"/>
                  <a:pt x="2546821" y="2132583"/>
                </a:cubicBezTo>
                <a:cubicBezTo>
                  <a:pt x="2548061" y="2136304"/>
                  <a:pt x="2549921" y="2138785"/>
                  <a:pt x="2552402" y="2140025"/>
                </a:cubicBezTo>
                <a:cubicBezTo>
                  <a:pt x="2557362" y="2149947"/>
                  <a:pt x="2559843" y="2154907"/>
                  <a:pt x="2559843" y="2154907"/>
                </a:cubicBezTo>
                <a:cubicBezTo>
                  <a:pt x="2564804" y="2166069"/>
                  <a:pt x="2566664" y="2175371"/>
                  <a:pt x="2565424" y="2182813"/>
                </a:cubicBezTo>
                <a:cubicBezTo>
                  <a:pt x="2564184" y="2190254"/>
                  <a:pt x="2560464" y="2192735"/>
                  <a:pt x="2554262" y="2190254"/>
                </a:cubicBezTo>
                <a:cubicBezTo>
                  <a:pt x="2546821" y="2185293"/>
                  <a:pt x="2543100" y="2180332"/>
                  <a:pt x="2543100" y="2175371"/>
                </a:cubicBezTo>
                <a:cubicBezTo>
                  <a:pt x="2540620" y="2174131"/>
                  <a:pt x="2539379" y="2171031"/>
                  <a:pt x="2539379" y="2166069"/>
                </a:cubicBezTo>
                <a:cubicBezTo>
                  <a:pt x="2540620" y="2161109"/>
                  <a:pt x="2540620" y="2157388"/>
                  <a:pt x="2539379" y="2154907"/>
                </a:cubicBezTo>
                <a:cubicBezTo>
                  <a:pt x="2541240" y="2144986"/>
                  <a:pt x="2542325" y="2137854"/>
                  <a:pt x="2542635" y="2133513"/>
                </a:cubicBezTo>
                <a:close/>
                <a:moveTo>
                  <a:pt x="2541240" y="2128862"/>
                </a:moveTo>
                <a:cubicBezTo>
                  <a:pt x="2541860" y="2128242"/>
                  <a:pt x="2542286" y="2128320"/>
                  <a:pt x="2542519" y="2129095"/>
                </a:cubicBezTo>
                <a:lnTo>
                  <a:pt x="2542522" y="2129229"/>
                </a:lnTo>
                <a:close/>
                <a:moveTo>
                  <a:pt x="1877094" y="2128862"/>
                </a:moveTo>
                <a:lnTo>
                  <a:pt x="1888256" y="2140025"/>
                </a:lnTo>
                <a:cubicBezTo>
                  <a:pt x="1889497" y="2151187"/>
                  <a:pt x="1888877" y="2157388"/>
                  <a:pt x="1886396" y="2158628"/>
                </a:cubicBezTo>
                <a:cubicBezTo>
                  <a:pt x="1880195" y="2157388"/>
                  <a:pt x="1877094" y="2153047"/>
                  <a:pt x="1877094" y="2145606"/>
                </a:cubicBezTo>
                <a:cubicBezTo>
                  <a:pt x="1875854" y="2136924"/>
                  <a:pt x="1875854" y="2131343"/>
                  <a:pt x="1877094" y="2128862"/>
                </a:cubicBezTo>
                <a:close/>
                <a:moveTo>
                  <a:pt x="0" y="2125142"/>
                </a:moveTo>
                <a:lnTo>
                  <a:pt x="3720" y="2128862"/>
                </a:lnTo>
                <a:lnTo>
                  <a:pt x="1860" y="2128862"/>
                </a:lnTo>
                <a:cubicBezTo>
                  <a:pt x="620" y="2128862"/>
                  <a:pt x="0" y="2128862"/>
                  <a:pt x="0" y="2128862"/>
                </a:cubicBezTo>
                <a:close/>
                <a:moveTo>
                  <a:pt x="7441" y="2123281"/>
                </a:moveTo>
                <a:lnTo>
                  <a:pt x="9301" y="2123281"/>
                </a:lnTo>
                <a:cubicBezTo>
                  <a:pt x="8061" y="2123281"/>
                  <a:pt x="7441" y="2125142"/>
                  <a:pt x="7441" y="2128862"/>
                </a:cubicBezTo>
                <a:lnTo>
                  <a:pt x="3720" y="2128862"/>
                </a:lnTo>
                <a:cubicBezTo>
                  <a:pt x="3720" y="2126382"/>
                  <a:pt x="3720" y="2125142"/>
                  <a:pt x="3720" y="2125142"/>
                </a:cubicBezTo>
                <a:lnTo>
                  <a:pt x="7441" y="2127002"/>
                </a:lnTo>
                <a:close/>
                <a:moveTo>
                  <a:pt x="3255" y="2122351"/>
                </a:moveTo>
                <a:cubicBezTo>
                  <a:pt x="4185" y="2122351"/>
                  <a:pt x="4961" y="2122661"/>
                  <a:pt x="5581" y="2123281"/>
                </a:cubicBezTo>
                <a:lnTo>
                  <a:pt x="0" y="2125142"/>
                </a:lnTo>
                <a:lnTo>
                  <a:pt x="0" y="2123281"/>
                </a:lnTo>
                <a:cubicBezTo>
                  <a:pt x="1240" y="2122661"/>
                  <a:pt x="2325" y="2122351"/>
                  <a:pt x="3255" y="2122351"/>
                </a:cubicBezTo>
                <a:close/>
                <a:moveTo>
                  <a:pt x="1927324" y="2078633"/>
                </a:moveTo>
                <a:lnTo>
                  <a:pt x="1931045" y="2082354"/>
                </a:lnTo>
                <a:cubicBezTo>
                  <a:pt x="1937246" y="2079873"/>
                  <a:pt x="1945927" y="2083594"/>
                  <a:pt x="1957089" y="2093516"/>
                </a:cubicBezTo>
                <a:cubicBezTo>
                  <a:pt x="1958330" y="2097236"/>
                  <a:pt x="1957089" y="2103438"/>
                  <a:pt x="1953369" y="2112119"/>
                </a:cubicBezTo>
                <a:cubicBezTo>
                  <a:pt x="1949648" y="2113360"/>
                  <a:pt x="1945927" y="2112740"/>
                  <a:pt x="1942207" y="2110259"/>
                </a:cubicBezTo>
                <a:cubicBezTo>
                  <a:pt x="1937246" y="2109019"/>
                  <a:pt x="1933525" y="2109019"/>
                  <a:pt x="1931045" y="2110259"/>
                </a:cubicBezTo>
                <a:cubicBezTo>
                  <a:pt x="1927324" y="2106538"/>
                  <a:pt x="1925464" y="2099717"/>
                  <a:pt x="1925464" y="2089795"/>
                </a:cubicBezTo>
                <a:cubicBezTo>
                  <a:pt x="1926704" y="2088555"/>
                  <a:pt x="1926704" y="2086695"/>
                  <a:pt x="1925464" y="2084214"/>
                </a:cubicBezTo>
                <a:cubicBezTo>
                  <a:pt x="1925464" y="2081734"/>
                  <a:pt x="1926084" y="2079873"/>
                  <a:pt x="1927324" y="2078633"/>
                </a:cubicBezTo>
                <a:close/>
                <a:moveTo>
                  <a:pt x="1932633" y="2069558"/>
                </a:moveTo>
                <a:lnTo>
                  <a:pt x="1931626" y="2071773"/>
                </a:lnTo>
                <a:cubicBezTo>
                  <a:pt x="1930618" y="2072316"/>
                  <a:pt x="1929184" y="2072122"/>
                  <a:pt x="1927324" y="2071192"/>
                </a:cubicBezTo>
                <a:close/>
                <a:moveTo>
                  <a:pt x="1490141" y="2069331"/>
                </a:moveTo>
                <a:lnTo>
                  <a:pt x="1486421" y="2078633"/>
                </a:lnTo>
                <a:cubicBezTo>
                  <a:pt x="1488901" y="2082354"/>
                  <a:pt x="1487041" y="2083594"/>
                  <a:pt x="1480840" y="2082354"/>
                </a:cubicBezTo>
                <a:cubicBezTo>
                  <a:pt x="1480840" y="2092276"/>
                  <a:pt x="1481460" y="2096616"/>
                  <a:pt x="1482700" y="2095376"/>
                </a:cubicBezTo>
                <a:cubicBezTo>
                  <a:pt x="1482700" y="2096616"/>
                  <a:pt x="1482700" y="2099717"/>
                  <a:pt x="1482700" y="2104678"/>
                </a:cubicBezTo>
                <a:cubicBezTo>
                  <a:pt x="1483940" y="2108399"/>
                  <a:pt x="1486421" y="2109639"/>
                  <a:pt x="1490141" y="2108399"/>
                </a:cubicBezTo>
                <a:lnTo>
                  <a:pt x="1492002" y="2110259"/>
                </a:lnTo>
                <a:cubicBezTo>
                  <a:pt x="1492002" y="2107779"/>
                  <a:pt x="1492002" y="2102198"/>
                  <a:pt x="1492002" y="2093516"/>
                </a:cubicBezTo>
                <a:cubicBezTo>
                  <a:pt x="1492002" y="2087315"/>
                  <a:pt x="1493242" y="2082354"/>
                  <a:pt x="1495722" y="2078633"/>
                </a:cubicBezTo>
                <a:close/>
                <a:moveTo>
                  <a:pt x="1756172" y="2061890"/>
                </a:moveTo>
                <a:lnTo>
                  <a:pt x="1756172" y="2063750"/>
                </a:lnTo>
                <a:lnTo>
                  <a:pt x="1758032" y="2061890"/>
                </a:lnTo>
                <a:cubicBezTo>
                  <a:pt x="1758032" y="2061890"/>
                  <a:pt x="1757412" y="2061890"/>
                  <a:pt x="1756172" y="2061890"/>
                </a:cubicBezTo>
                <a:close/>
                <a:moveTo>
                  <a:pt x="1843492" y="2052937"/>
                </a:moveTo>
                <a:lnTo>
                  <a:pt x="1843608" y="2053017"/>
                </a:lnTo>
                <a:lnTo>
                  <a:pt x="1843608" y="2054448"/>
                </a:lnTo>
                <a:cubicBezTo>
                  <a:pt x="1843298" y="2053518"/>
                  <a:pt x="1843259" y="2053014"/>
                  <a:pt x="1843492" y="2052937"/>
                </a:cubicBezTo>
                <a:close/>
                <a:moveTo>
                  <a:pt x="1843608" y="2048867"/>
                </a:moveTo>
                <a:lnTo>
                  <a:pt x="1846864" y="2052123"/>
                </a:lnTo>
                <a:cubicBezTo>
                  <a:pt x="1850274" y="2054913"/>
                  <a:pt x="1856010" y="2058789"/>
                  <a:pt x="1864072" y="2063750"/>
                </a:cubicBezTo>
                <a:cubicBezTo>
                  <a:pt x="1862832" y="2063750"/>
                  <a:pt x="1860971" y="2063750"/>
                  <a:pt x="1858491" y="2063750"/>
                </a:cubicBezTo>
                <a:cubicBezTo>
                  <a:pt x="1856010" y="2062510"/>
                  <a:pt x="1854150" y="2062510"/>
                  <a:pt x="1852910" y="2063750"/>
                </a:cubicBezTo>
                <a:cubicBezTo>
                  <a:pt x="1849189" y="2058789"/>
                  <a:pt x="1846554" y="2055534"/>
                  <a:pt x="1845003" y="2053983"/>
                </a:cubicBezTo>
                <a:lnTo>
                  <a:pt x="1843608" y="2053017"/>
                </a:lnTo>
                <a:close/>
                <a:moveTo>
                  <a:pt x="1843608" y="2047007"/>
                </a:moveTo>
                <a:lnTo>
                  <a:pt x="1843608" y="2048867"/>
                </a:lnTo>
                <a:lnTo>
                  <a:pt x="1843492" y="2048751"/>
                </a:lnTo>
                <a:cubicBezTo>
                  <a:pt x="1842949" y="2047899"/>
                  <a:pt x="1842988" y="2047317"/>
                  <a:pt x="1843608" y="2047007"/>
                </a:cubicBezTo>
                <a:close/>
                <a:moveTo>
                  <a:pt x="1939416" y="2044217"/>
                </a:moveTo>
                <a:cubicBezTo>
                  <a:pt x="1940656" y="2044217"/>
                  <a:pt x="1941586" y="2044527"/>
                  <a:pt x="1942207" y="2045147"/>
                </a:cubicBezTo>
                <a:cubicBezTo>
                  <a:pt x="1940966" y="2045147"/>
                  <a:pt x="1945307" y="2048247"/>
                  <a:pt x="1955229" y="2054448"/>
                </a:cubicBezTo>
                <a:cubicBezTo>
                  <a:pt x="1953989" y="2060650"/>
                  <a:pt x="1953369" y="2063750"/>
                  <a:pt x="1953369" y="2063750"/>
                </a:cubicBezTo>
                <a:cubicBezTo>
                  <a:pt x="1949648" y="2066231"/>
                  <a:pt x="1944067" y="2067471"/>
                  <a:pt x="1936626" y="2067471"/>
                </a:cubicBezTo>
                <a:cubicBezTo>
                  <a:pt x="1936005" y="2068091"/>
                  <a:pt x="1934920" y="2068711"/>
                  <a:pt x="1933370" y="2069331"/>
                </a:cubicBezTo>
                <a:lnTo>
                  <a:pt x="1932633" y="2069558"/>
                </a:lnTo>
                <a:lnTo>
                  <a:pt x="1933370" y="2067936"/>
                </a:lnTo>
                <a:cubicBezTo>
                  <a:pt x="1933680" y="2063905"/>
                  <a:pt x="1932285" y="2056929"/>
                  <a:pt x="1929184" y="2047007"/>
                </a:cubicBezTo>
                <a:cubicBezTo>
                  <a:pt x="1930424" y="2048247"/>
                  <a:pt x="1932285" y="2047627"/>
                  <a:pt x="1934765" y="2045147"/>
                </a:cubicBezTo>
                <a:cubicBezTo>
                  <a:pt x="1936626" y="2044527"/>
                  <a:pt x="1938176" y="2044217"/>
                  <a:pt x="1939416" y="2044217"/>
                </a:cubicBezTo>
                <a:close/>
                <a:moveTo>
                  <a:pt x="2621235" y="2035845"/>
                </a:moveTo>
                <a:cubicBezTo>
                  <a:pt x="2624956" y="2037085"/>
                  <a:pt x="2626196" y="2039566"/>
                  <a:pt x="2624956" y="2043286"/>
                </a:cubicBezTo>
                <a:cubicBezTo>
                  <a:pt x="2622475" y="2047007"/>
                  <a:pt x="2619995" y="2048247"/>
                  <a:pt x="2617514" y="2047007"/>
                </a:cubicBezTo>
                <a:cubicBezTo>
                  <a:pt x="2613794" y="2048247"/>
                  <a:pt x="2612554" y="2046387"/>
                  <a:pt x="2613794" y="2041426"/>
                </a:cubicBezTo>
                <a:cubicBezTo>
                  <a:pt x="2615034" y="2038946"/>
                  <a:pt x="2617514" y="2037085"/>
                  <a:pt x="2621235" y="2035845"/>
                </a:cubicBezTo>
                <a:close/>
                <a:moveTo>
                  <a:pt x="2773784" y="2033985"/>
                </a:moveTo>
                <a:lnTo>
                  <a:pt x="2775644" y="2037705"/>
                </a:lnTo>
                <a:lnTo>
                  <a:pt x="2773784" y="2037705"/>
                </a:lnTo>
                <a:close/>
                <a:moveTo>
                  <a:pt x="2485430" y="2032589"/>
                </a:moveTo>
                <a:cubicBezTo>
                  <a:pt x="2487290" y="2032899"/>
                  <a:pt x="2488530" y="2034605"/>
                  <a:pt x="2489150" y="2037705"/>
                </a:cubicBezTo>
                <a:lnTo>
                  <a:pt x="2489150" y="2039566"/>
                </a:lnTo>
                <a:cubicBezTo>
                  <a:pt x="2484189" y="2042046"/>
                  <a:pt x="2480468" y="2040806"/>
                  <a:pt x="2477988" y="2035845"/>
                </a:cubicBezTo>
                <a:cubicBezTo>
                  <a:pt x="2481088" y="2033365"/>
                  <a:pt x="2483569" y="2032279"/>
                  <a:pt x="2485430" y="2032589"/>
                </a:cubicBezTo>
                <a:close/>
                <a:moveTo>
                  <a:pt x="1854770" y="2030264"/>
                </a:moveTo>
                <a:lnTo>
                  <a:pt x="1854770" y="2032124"/>
                </a:lnTo>
                <a:cubicBezTo>
                  <a:pt x="1857251" y="2030884"/>
                  <a:pt x="1858491" y="2030264"/>
                  <a:pt x="1858491" y="2030264"/>
                </a:cubicBezTo>
                <a:cubicBezTo>
                  <a:pt x="1856010" y="2031504"/>
                  <a:pt x="1854770" y="2031504"/>
                  <a:pt x="1854770" y="2030264"/>
                </a:cubicBezTo>
                <a:close/>
                <a:moveTo>
                  <a:pt x="2574045" y="2021370"/>
                </a:moveTo>
                <a:lnTo>
                  <a:pt x="2574726" y="2021427"/>
                </a:lnTo>
                <a:cubicBezTo>
                  <a:pt x="2575966" y="2021737"/>
                  <a:pt x="2576586" y="2022202"/>
                  <a:pt x="2576586" y="2022822"/>
                </a:cubicBezTo>
                <a:close/>
                <a:moveTo>
                  <a:pt x="2569473" y="2021291"/>
                </a:moveTo>
                <a:lnTo>
                  <a:pt x="2571005" y="2022822"/>
                </a:lnTo>
                <a:lnTo>
                  <a:pt x="2569145" y="2024683"/>
                </a:lnTo>
                <a:cubicBezTo>
                  <a:pt x="2567905" y="2022202"/>
                  <a:pt x="2564804" y="2021582"/>
                  <a:pt x="2559843" y="2022822"/>
                </a:cubicBezTo>
                <a:cubicBezTo>
                  <a:pt x="2562944" y="2022202"/>
                  <a:pt x="2565618" y="2021737"/>
                  <a:pt x="2567866" y="2021427"/>
                </a:cubicBezTo>
                <a:close/>
                <a:moveTo>
                  <a:pt x="2573330" y="2020962"/>
                </a:moveTo>
                <a:lnTo>
                  <a:pt x="2574045" y="2021370"/>
                </a:lnTo>
                <a:lnTo>
                  <a:pt x="2571260" y="2021139"/>
                </a:lnTo>
                <a:close/>
                <a:moveTo>
                  <a:pt x="2569145" y="2020962"/>
                </a:moveTo>
                <a:lnTo>
                  <a:pt x="2571260" y="2021139"/>
                </a:lnTo>
                <a:lnTo>
                  <a:pt x="2569473" y="2021291"/>
                </a:lnTo>
                <a:close/>
                <a:moveTo>
                  <a:pt x="1959365" y="2015056"/>
                </a:moveTo>
                <a:lnTo>
                  <a:pt x="1960229" y="2017474"/>
                </a:lnTo>
                <a:cubicBezTo>
                  <a:pt x="1959996" y="2018559"/>
                  <a:pt x="1958950" y="2019102"/>
                  <a:pt x="1957089" y="2019102"/>
                </a:cubicBezTo>
                <a:close/>
                <a:moveTo>
                  <a:pt x="1010170" y="2013521"/>
                </a:moveTo>
                <a:lnTo>
                  <a:pt x="1010170" y="2015381"/>
                </a:lnTo>
                <a:lnTo>
                  <a:pt x="1008310" y="2015381"/>
                </a:lnTo>
                <a:close/>
                <a:moveTo>
                  <a:pt x="2258466" y="2002359"/>
                </a:moveTo>
                <a:cubicBezTo>
                  <a:pt x="2258466" y="2004839"/>
                  <a:pt x="2258466" y="2007940"/>
                  <a:pt x="2258466" y="2011660"/>
                </a:cubicBezTo>
                <a:cubicBezTo>
                  <a:pt x="2258466" y="2016621"/>
                  <a:pt x="2258466" y="2019722"/>
                  <a:pt x="2258466" y="2020962"/>
                </a:cubicBezTo>
                <a:cubicBezTo>
                  <a:pt x="2258466" y="2032124"/>
                  <a:pt x="2256606" y="2037705"/>
                  <a:pt x="2252885" y="2037705"/>
                </a:cubicBezTo>
                <a:cubicBezTo>
                  <a:pt x="2252885" y="2038946"/>
                  <a:pt x="2254746" y="2027163"/>
                  <a:pt x="2258466" y="2002359"/>
                </a:cubicBezTo>
                <a:close/>
                <a:moveTo>
                  <a:pt x="2068711" y="1994917"/>
                </a:moveTo>
                <a:cubicBezTo>
                  <a:pt x="2071191" y="1994917"/>
                  <a:pt x="2073051" y="1998018"/>
                  <a:pt x="2074292" y="2004219"/>
                </a:cubicBezTo>
                <a:cubicBezTo>
                  <a:pt x="2074292" y="2011660"/>
                  <a:pt x="2071191" y="2015381"/>
                  <a:pt x="2064990" y="2015381"/>
                </a:cubicBezTo>
                <a:cubicBezTo>
                  <a:pt x="2061269" y="2014141"/>
                  <a:pt x="2056308" y="2009800"/>
                  <a:pt x="2050107" y="2002359"/>
                </a:cubicBezTo>
                <a:cubicBezTo>
                  <a:pt x="2055068" y="1996157"/>
                  <a:pt x="2061269" y="1993677"/>
                  <a:pt x="2068711" y="1994917"/>
                </a:cubicBezTo>
                <a:close/>
                <a:moveTo>
                  <a:pt x="1244235" y="1983916"/>
                </a:moveTo>
                <a:lnTo>
                  <a:pt x="1244459" y="1985034"/>
                </a:lnTo>
                <a:cubicBezTo>
                  <a:pt x="1244226" y="1985422"/>
                  <a:pt x="1243645" y="1985615"/>
                  <a:pt x="1242715" y="1985615"/>
                </a:cubicBezTo>
                <a:close/>
                <a:moveTo>
                  <a:pt x="2072431" y="1981895"/>
                </a:moveTo>
                <a:cubicBezTo>
                  <a:pt x="2074912" y="1981895"/>
                  <a:pt x="2076152" y="1983135"/>
                  <a:pt x="2076152" y="1985615"/>
                </a:cubicBezTo>
                <a:lnTo>
                  <a:pt x="2074292" y="1987476"/>
                </a:lnTo>
                <a:cubicBezTo>
                  <a:pt x="2071811" y="1988716"/>
                  <a:pt x="2069951" y="1988096"/>
                  <a:pt x="2068711" y="1985615"/>
                </a:cubicBezTo>
                <a:cubicBezTo>
                  <a:pt x="2068711" y="1984375"/>
                  <a:pt x="2069951" y="1983135"/>
                  <a:pt x="2072431" y="1981895"/>
                </a:cubicBezTo>
                <a:close/>
                <a:moveTo>
                  <a:pt x="1237133" y="1976314"/>
                </a:moveTo>
                <a:lnTo>
                  <a:pt x="1237685" y="1976809"/>
                </a:lnTo>
                <a:lnTo>
                  <a:pt x="1237366" y="1977011"/>
                </a:lnTo>
                <a:cubicBezTo>
                  <a:pt x="1236901" y="1977166"/>
                  <a:pt x="1236823" y="1976934"/>
                  <a:pt x="1237133" y="1976314"/>
                </a:cubicBezTo>
                <a:close/>
                <a:moveTo>
                  <a:pt x="1252016" y="1965152"/>
                </a:moveTo>
                <a:cubicBezTo>
                  <a:pt x="1252636" y="1969493"/>
                  <a:pt x="1252171" y="1973368"/>
                  <a:pt x="1250621" y="1976779"/>
                </a:cubicBezTo>
                <a:lnTo>
                  <a:pt x="1244235" y="1983916"/>
                </a:lnTo>
                <a:lnTo>
                  <a:pt x="1244110" y="1983290"/>
                </a:lnTo>
                <a:cubicBezTo>
                  <a:pt x="1243645" y="1982515"/>
                  <a:pt x="1242831" y="1981546"/>
                  <a:pt x="1241668" y="1980383"/>
                </a:cubicBezTo>
                <a:lnTo>
                  <a:pt x="1237685" y="1976809"/>
                </a:lnTo>
                <a:lnTo>
                  <a:pt x="1239924" y="1975384"/>
                </a:lnTo>
                <a:cubicBezTo>
                  <a:pt x="1242404" y="1973523"/>
                  <a:pt x="1246435" y="1970113"/>
                  <a:pt x="1252016" y="1965152"/>
                </a:cubicBezTo>
                <a:close/>
                <a:moveTo>
                  <a:pt x="1216921" y="1961029"/>
                </a:moveTo>
                <a:lnTo>
                  <a:pt x="1216670" y="1963291"/>
                </a:lnTo>
                <a:cubicBezTo>
                  <a:pt x="1215739" y="1962981"/>
                  <a:pt x="1215701" y="1962322"/>
                  <a:pt x="1216553" y="1961315"/>
                </a:cubicBezTo>
                <a:close/>
                <a:moveTo>
                  <a:pt x="2200330" y="1959570"/>
                </a:moveTo>
                <a:cubicBezTo>
                  <a:pt x="2201881" y="1958950"/>
                  <a:pt x="2203276" y="1958950"/>
                  <a:pt x="2204516" y="1959570"/>
                </a:cubicBezTo>
                <a:cubicBezTo>
                  <a:pt x="2208237" y="1959570"/>
                  <a:pt x="2210097" y="1962051"/>
                  <a:pt x="2210097" y="1967012"/>
                </a:cubicBezTo>
                <a:cubicBezTo>
                  <a:pt x="2208857" y="1974453"/>
                  <a:pt x="2205136" y="1976934"/>
                  <a:pt x="2198935" y="1974453"/>
                </a:cubicBezTo>
                <a:cubicBezTo>
                  <a:pt x="2195214" y="1973213"/>
                  <a:pt x="2193974" y="1969493"/>
                  <a:pt x="2195214" y="1963291"/>
                </a:cubicBezTo>
                <a:cubicBezTo>
                  <a:pt x="2197075" y="1961431"/>
                  <a:pt x="2198780" y="1960191"/>
                  <a:pt x="2200330" y="1959570"/>
                </a:cubicBezTo>
                <a:close/>
                <a:moveTo>
                  <a:pt x="2608212" y="1933526"/>
                </a:moveTo>
                <a:lnTo>
                  <a:pt x="2610073" y="1933526"/>
                </a:lnTo>
                <a:lnTo>
                  <a:pt x="2610073" y="1935386"/>
                </a:lnTo>
                <a:close/>
                <a:moveTo>
                  <a:pt x="2437525" y="1921434"/>
                </a:moveTo>
                <a:cubicBezTo>
                  <a:pt x="2437835" y="1921434"/>
                  <a:pt x="2438300" y="1921743"/>
                  <a:pt x="2438920" y="1922363"/>
                </a:cubicBezTo>
                <a:cubicBezTo>
                  <a:pt x="2440160" y="1922363"/>
                  <a:pt x="2440160" y="1922984"/>
                  <a:pt x="2438920" y="1924224"/>
                </a:cubicBezTo>
                <a:cubicBezTo>
                  <a:pt x="2438920" y="1924224"/>
                  <a:pt x="2438300" y="1923604"/>
                  <a:pt x="2437060" y="1922363"/>
                </a:cubicBezTo>
                <a:cubicBezTo>
                  <a:pt x="2437060" y="1921743"/>
                  <a:pt x="2437215" y="1921434"/>
                  <a:pt x="2437525" y="1921434"/>
                </a:cubicBezTo>
                <a:close/>
                <a:moveTo>
                  <a:pt x="1771054" y="1909341"/>
                </a:moveTo>
                <a:cubicBezTo>
                  <a:pt x="1774465" y="1909341"/>
                  <a:pt x="1777527" y="1909419"/>
                  <a:pt x="1780240" y="1909574"/>
                </a:cubicBezTo>
                <a:lnTo>
                  <a:pt x="1781271" y="1909675"/>
                </a:lnTo>
                <a:lnTo>
                  <a:pt x="1779891" y="1911201"/>
                </a:lnTo>
                <a:cubicBezTo>
                  <a:pt x="1776480" y="1913682"/>
                  <a:pt x="1773535" y="1913062"/>
                  <a:pt x="1771054" y="1909341"/>
                </a:cubicBezTo>
                <a:close/>
                <a:moveTo>
                  <a:pt x="2740297" y="1875855"/>
                </a:moveTo>
                <a:lnTo>
                  <a:pt x="2745878" y="1881436"/>
                </a:lnTo>
                <a:lnTo>
                  <a:pt x="2744018" y="1881436"/>
                </a:lnTo>
                <a:close/>
                <a:moveTo>
                  <a:pt x="2109755" y="1872832"/>
                </a:moveTo>
                <a:cubicBezTo>
                  <a:pt x="2110297" y="1872677"/>
                  <a:pt x="2110878" y="1873064"/>
                  <a:pt x="2111499" y="1873994"/>
                </a:cubicBezTo>
                <a:lnTo>
                  <a:pt x="2108053" y="1875717"/>
                </a:lnTo>
                <a:lnTo>
                  <a:pt x="2108243" y="1874924"/>
                </a:lnTo>
                <a:cubicBezTo>
                  <a:pt x="2108708" y="1873684"/>
                  <a:pt x="2109212" y="1872987"/>
                  <a:pt x="2109755" y="1872832"/>
                </a:cubicBezTo>
                <a:close/>
                <a:moveTo>
                  <a:pt x="1765473" y="1872134"/>
                </a:moveTo>
                <a:cubicBezTo>
                  <a:pt x="1766093" y="1872754"/>
                  <a:pt x="1767644" y="1873219"/>
                  <a:pt x="1770124" y="1873529"/>
                </a:cubicBezTo>
                <a:lnTo>
                  <a:pt x="1773557" y="1873685"/>
                </a:lnTo>
                <a:lnTo>
                  <a:pt x="1769194" y="1875390"/>
                </a:lnTo>
                <a:cubicBezTo>
                  <a:pt x="1765473" y="1876320"/>
                  <a:pt x="1764233" y="1875235"/>
                  <a:pt x="1765473" y="1872134"/>
                </a:cubicBezTo>
                <a:close/>
                <a:moveTo>
                  <a:pt x="79995" y="1849810"/>
                </a:moveTo>
                <a:cubicBezTo>
                  <a:pt x="89917" y="1849810"/>
                  <a:pt x="96118" y="1850430"/>
                  <a:pt x="98598" y="1851670"/>
                </a:cubicBezTo>
                <a:cubicBezTo>
                  <a:pt x="102319" y="1852910"/>
                  <a:pt x="109140" y="1858491"/>
                  <a:pt x="119062" y="1868413"/>
                </a:cubicBezTo>
                <a:cubicBezTo>
                  <a:pt x="120302" y="1880816"/>
                  <a:pt x="120923" y="1886397"/>
                  <a:pt x="120923" y="1885156"/>
                </a:cubicBezTo>
                <a:cubicBezTo>
                  <a:pt x="123403" y="1896319"/>
                  <a:pt x="118442" y="1905620"/>
                  <a:pt x="106040" y="1913062"/>
                </a:cubicBezTo>
                <a:cubicBezTo>
                  <a:pt x="94878" y="1918023"/>
                  <a:pt x="90537" y="1918643"/>
                  <a:pt x="93017" y="1914922"/>
                </a:cubicBezTo>
                <a:cubicBezTo>
                  <a:pt x="73174" y="1911201"/>
                  <a:pt x="61391" y="1903760"/>
                  <a:pt x="57671" y="1892598"/>
                </a:cubicBezTo>
                <a:cubicBezTo>
                  <a:pt x="58911" y="1893838"/>
                  <a:pt x="60771" y="1882676"/>
                  <a:pt x="63252" y="1859111"/>
                </a:cubicBezTo>
                <a:cubicBezTo>
                  <a:pt x="66972" y="1854151"/>
                  <a:pt x="72553" y="1851050"/>
                  <a:pt x="79995" y="1849810"/>
                </a:cubicBezTo>
                <a:close/>
                <a:moveTo>
                  <a:pt x="1775240" y="1847484"/>
                </a:moveTo>
                <a:lnTo>
                  <a:pt x="1776841" y="1848872"/>
                </a:lnTo>
                <a:lnTo>
                  <a:pt x="1776635" y="1848880"/>
                </a:lnTo>
                <a:cubicBezTo>
                  <a:pt x="1773535" y="1848880"/>
                  <a:pt x="1772295" y="1848570"/>
                  <a:pt x="1772915" y="1847949"/>
                </a:cubicBezTo>
                <a:cubicBezTo>
                  <a:pt x="1772915" y="1846709"/>
                  <a:pt x="1773690" y="1846554"/>
                  <a:pt x="1775240" y="1847484"/>
                </a:cubicBezTo>
                <a:close/>
                <a:moveTo>
                  <a:pt x="2241723" y="1838648"/>
                </a:moveTo>
                <a:lnTo>
                  <a:pt x="2239863" y="1844229"/>
                </a:lnTo>
                <a:lnTo>
                  <a:pt x="2238003" y="1840508"/>
                </a:lnTo>
                <a:cubicBezTo>
                  <a:pt x="2238003" y="1841748"/>
                  <a:pt x="2239243" y="1841128"/>
                  <a:pt x="2241723" y="1838648"/>
                </a:cubicBezTo>
                <a:close/>
                <a:moveTo>
                  <a:pt x="2241723" y="1836787"/>
                </a:moveTo>
                <a:lnTo>
                  <a:pt x="2243584" y="1836787"/>
                </a:lnTo>
                <a:lnTo>
                  <a:pt x="2245444" y="1840508"/>
                </a:lnTo>
                <a:close/>
                <a:moveTo>
                  <a:pt x="1646411" y="1831206"/>
                </a:moveTo>
                <a:lnTo>
                  <a:pt x="1646411" y="1836787"/>
                </a:lnTo>
                <a:cubicBezTo>
                  <a:pt x="1642690" y="1842989"/>
                  <a:pt x="1638969" y="1845469"/>
                  <a:pt x="1635249" y="1844229"/>
                </a:cubicBezTo>
                <a:lnTo>
                  <a:pt x="1635249" y="1838648"/>
                </a:lnTo>
                <a:cubicBezTo>
                  <a:pt x="1638969" y="1834927"/>
                  <a:pt x="1642690" y="1832447"/>
                  <a:pt x="1646411" y="1831206"/>
                </a:cubicBezTo>
                <a:close/>
                <a:moveTo>
                  <a:pt x="1785937" y="1829346"/>
                </a:moveTo>
                <a:cubicBezTo>
                  <a:pt x="1785937" y="1830586"/>
                  <a:pt x="1787798" y="1831206"/>
                  <a:pt x="1791518" y="1831206"/>
                </a:cubicBezTo>
                <a:lnTo>
                  <a:pt x="1787798" y="1833067"/>
                </a:lnTo>
                <a:cubicBezTo>
                  <a:pt x="1786557" y="1830586"/>
                  <a:pt x="1785937" y="1829346"/>
                  <a:pt x="1785937" y="1829346"/>
                </a:cubicBezTo>
                <a:close/>
                <a:moveTo>
                  <a:pt x="2247304" y="1821904"/>
                </a:moveTo>
                <a:cubicBezTo>
                  <a:pt x="2252265" y="1821904"/>
                  <a:pt x="2253506" y="1823765"/>
                  <a:pt x="2251025" y="1827486"/>
                </a:cubicBezTo>
                <a:cubicBezTo>
                  <a:pt x="2248544" y="1828726"/>
                  <a:pt x="2246684" y="1828106"/>
                  <a:pt x="2245444" y="1825625"/>
                </a:cubicBezTo>
                <a:cubicBezTo>
                  <a:pt x="2244204" y="1824385"/>
                  <a:pt x="2244824" y="1823145"/>
                  <a:pt x="2247304" y="1821904"/>
                </a:cubicBezTo>
                <a:close/>
                <a:moveTo>
                  <a:pt x="490202" y="1785395"/>
                </a:moveTo>
                <a:cubicBezTo>
                  <a:pt x="490512" y="1785550"/>
                  <a:pt x="490202" y="1785938"/>
                  <a:pt x="489272" y="1786558"/>
                </a:cubicBezTo>
                <a:lnTo>
                  <a:pt x="489435" y="1785459"/>
                </a:lnTo>
                <a:close/>
                <a:moveTo>
                  <a:pt x="2682626" y="1782837"/>
                </a:moveTo>
                <a:cubicBezTo>
                  <a:pt x="2685107" y="1784077"/>
                  <a:pt x="2686968" y="1787178"/>
                  <a:pt x="2688208" y="1792139"/>
                </a:cubicBezTo>
                <a:cubicBezTo>
                  <a:pt x="2686968" y="1794619"/>
                  <a:pt x="2683866" y="1795860"/>
                  <a:pt x="2678906" y="1795860"/>
                </a:cubicBezTo>
                <a:cubicBezTo>
                  <a:pt x="2678906" y="1795860"/>
                  <a:pt x="2677666" y="1792759"/>
                  <a:pt x="2675185" y="1786558"/>
                </a:cubicBezTo>
                <a:cubicBezTo>
                  <a:pt x="2676425" y="1784077"/>
                  <a:pt x="2678906" y="1782837"/>
                  <a:pt x="2682626" y="1782837"/>
                </a:cubicBezTo>
                <a:close/>
                <a:moveTo>
                  <a:pt x="1702221" y="1775396"/>
                </a:moveTo>
                <a:cubicBezTo>
                  <a:pt x="1707182" y="1776636"/>
                  <a:pt x="1710903" y="1780977"/>
                  <a:pt x="1713383" y="1788418"/>
                </a:cubicBezTo>
                <a:lnTo>
                  <a:pt x="1707802" y="1788418"/>
                </a:lnTo>
                <a:cubicBezTo>
                  <a:pt x="1700361" y="1788418"/>
                  <a:pt x="1696640" y="1785318"/>
                  <a:pt x="1696640" y="1779116"/>
                </a:cubicBezTo>
                <a:cubicBezTo>
                  <a:pt x="1701601" y="1776636"/>
                  <a:pt x="1703462" y="1775396"/>
                  <a:pt x="1702221" y="1775396"/>
                </a:cubicBezTo>
                <a:close/>
                <a:moveTo>
                  <a:pt x="119062" y="1762373"/>
                </a:moveTo>
                <a:lnTo>
                  <a:pt x="122783" y="1762373"/>
                </a:lnTo>
                <a:cubicBezTo>
                  <a:pt x="124023" y="1762373"/>
                  <a:pt x="140766" y="1763614"/>
                  <a:pt x="173012" y="1766094"/>
                </a:cubicBezTo>
                <a:cubicBezTo>
                  <a:pt x="176733" y="1768575"/>
                  <a:pt x="180454" y="1774156"/>
                  <a:pt x="184174" y="1782837"/>
                </a:cubicBezTo>
                <a:cubicBezTo>
                  <a:pt x="185415" y="1785318"/>
                  <a:pt x="186035" y="1789038"/>
                  <a:pt x="186035" y="1793999"/>
                </a:cubicBezTo>
                <a:cubicBezTo>
                  <a:pt x="186035" y="1798960"/>
                  <a:pt x="187275" y="1802681"/>
                  <a:pt x="189756" y="1805161"/>
                </a:cubicBezTo>
                <a:cubicBezTo>
                  <a:pt x="189756" y="1817564"/>
                  <a:pt x="184174" y="1827486"/>
                  <a:pt x="173012" y="1834927"/>
                </a:cubicBezTo>
                <a:cubicBezTo>
                  <a:pt x="165571" y="1839888"/>
                  <a:pt x="158130" y="1840508"/>
                  <a:pt x="150688" y="1836787"/>
                </a:cubicBezTo>
                <a:cubicBezTo>
                  <a:pt x="130844" y="1841748"/>
                  <a:pt x="113481" y="1834927"/>
                  <a:pt x="98598" y="1816323"/>
                </a:cubicBezTo>
                <a:lnTo>
                  <a:pt x="100459" y="1814463"/>
                </a:lnTo>
                <a:cubicBezTo>
                  <a:pt x="100459" y="1815703"/>
                  <a:pt x="99218" y="1807022"/>
                  <a:pt x="96738" y="1788418"/>
                </a:cubicBezTo>
                <a:cubicBezTo>
                  <a:pt x="115342" y="1769815"/>
                  <a:pt x="122783" y="1761133"/>
                  <a:pt x="119062" y="1762373"/>
                </a:cubicBezTo>
                <a:close/>
                <a:moveTo>
                  <a:pt x="2267768" y="1760513"/>
                </a:moveTo>
                <a:cubicBezTo>
                  <a:pt x="2276450" y="1766714"/>
                  <a:pt x="2280170" y="1774156"/>
                  <a:pt x="2278930" y="1782837"/>
                </a:cubicBezTo>
                <a:cubicBezTo>
                  <a:pt x="2270249" y="1792759"/>
                  <a:pt x="2265908" y="1797720"/>
                  <a:pt x="2265908" y="1797720"/>
                </a:cubicBezTo>
                <a:cubicBezTo>
                  <a:pt x="2268388" y="1797720"/>
                  <a:pt x="2264668" y="1792139"/>
                  <a:pt x="2254746" y="1780977"/>
                </a:cubicBezTo>
                <a:cubicBezTo>
                  <a:pt x="2260947" y="1767334"/>
                  <a:pt x="2265288" y="1760513"/>
                  <a:pt x="2267768" y="1760513"/>
                </a:cubicBezTo>
                <a:close/>
                <a:moveTo>
                  <a:pt x="478575" y="1760048"/>
                </a:moveTo>
                <a:cubicBezTo>
                  <a:pt x="480746" y="1760358"/>
                  <a:pt x="483071" y="1761133"/>
                  <a:pt x="485551" y="1762373"/>
                </a:cubicBezTo>
                <a:cubicBezTo>
                  <a:pt x="488652" y="1766094"/>
                  <a:pt x="490512" y="1769970"/>
                  <a:pt x="491133" y="1774000"/>
                </a:cubicBezTo>
                <a:lnTo>
                  <a:pt x="489435" y="1785459"/>
                </a:lnTo>
                <a:lnTo>
                  <a:pt x="487412" y="1785628"/>
                </a:lnTo>
                <a:cubicBezTo>
                  <a:pt x="484311" y="1786248"/>
                  <a:pt x="478730" y="1787798"/>
                  <a:pt x="470669" y="1790278"/>
                </a:cubicBezTo>
                <a:cubicBezTo>
                  <a:pt x="463227" y="1787798"/>
                  <a:pt x="460747" y="1780977"/>
                  <a:pt x="463227" y="1769815"/>
                </a:cubicBezTo>
                <a:cubicBezTo>
                  <a:pt x="466948" y="1762373"/>
                  <a:pt x="472064" y="1759118"/>
                  <a:pt x="478575" y="1760048"/>
                </a:cubicBezTo>
                <a:close/>
                <a:moveTo>
                  <a:pt x="532060" y="1758653"/>
                </a:moveTo>
                <a:cubicBezTo>
                  <a:pt x="541982" y="1763614"/>
                  <a:pt x="547563" y="1771675"/>
                  <a:pt x="548803" y="1782837"/>
                </a:cubicBezTo>
                <a:cubicBezTo>
                  <a:pt x="552524" y="1790278"/>
                  <a:pt x="548183" y="1797100"/>
                  <a:pt x="535781" y="1803301"/>
                </a:cubicBezTo>
                <a:cubicBezTo>
                  <a:pt x="522138" y="1800821"/>
                  <a:pt x="514697" y="1799580"/>
                  <a:pt x="513457" y="1799580"/>
                </a:cubicBezTo>
                <a:cubicBezTo>
                  <a:pt x="507256" y="1793379"/>
                  <a:pt x="504775" y="1785318"/>
                  <a:pt x="506015" y="1775396"/>
                </a:cubicBezTo>
                <a:cubicBezTo>
                  <a:pt x="512216" y="1764234"/>
                  <a:pt x="520898" y="1758653"/>
                  <a:pt x="532060" y="1758653"/>
                </a:cubicBezTo>
                <a:close/>
                <a:moveTo>
                  <a:pt x="2334741" y="1741909"/>
                </a:moveTo>
                <a:lnTo>
                  <a:pt x="2338462" y="1751211"/>
                </a:lnTo>
                <a:cubicBezTo>
                  <a:pt x="2342182" y="1768575"/>
                  <a:pt x="2343422" y="1777876"/>
                  <a:pt x="2342182" y="1779116"/>
                </a:cubicBezTo>
                <a:cubicBezTo>
                  <a:pt x="2342182" y="1779116"/>
                  <a:pt x="2339702" y="1778496"/>
                  <a:pt x="2334741" y="1777256"/>
                </a:cubicBezTo>
                <a:cubicBezTo>
                  <a:pt x="2333500" y="1772295"/>
                  <a:pt x="2333500" y="1760513"/>
                  <a:pt x="2334741" y="1741909"/>
                </a:cubicBezTo>
                <a:close/>
                <a:moveTo>
                  <a:pt x="2332880" y="1736328"/>
                </a:moveTo>
                <a:lnTo>
                  <a:pt x="2334741" y="1736328"/>
                </a:lnTo>
                <a:lnTo>
                  <a:pt x="2334741" y="1740049"/>
                </a:lnTo>
                <a:lnTo>
                  <a:pt x="2332880" y="1740049"/>
                </a:lnTo>
                <a:close/>
                <a:moveTo>
                  <a:pt x="660424" y="1734468"/>
                </a:moveTo>
                <a:cubicBezTo>
                  <a:pt x="664145" y="1735708"/>
                  <a:pt x="666006" y="1738189"/>
                  <a:pt x="666006" y="1741909"/>
                </a:cubicBezTo>
                <a:cubicBezTo>
                  <a:pt x="663525" y="1745630"/>
                  <a:pt x="661045" y="1746870"/>
                  <a:pt x="658564" y="1745630"/>
                </a:cubicBezTo>
                <a:cubicBezTo>
                  <a:pt x="654843" y="1744390"/>
                  <a:pt x="653603" y="1742530"/>
                  <a:pt x="654843" y="1740049"/>
                </a:cubicBezTo>
                <a:cubicBezTo>
                  <a:pt x="654843" y="1737569"/>
                  <a:pt x="656704" y="1735708"/>
                  <a:pt x="660424" y="1734468"/>
                </a:cubicBezTo>
                <a:close/>
                <a:moveTo>
                  <a:pt x="1274341" y="1728887"/>
                </a:moveTo>
                <a:cubicBezTo>
                  <a:pt x="1285503" y="1727027"/>
                  <a:pt x="1297285" y="1728887"/>
                  <a:pt x="1309687" y="1734468"/>
                </a:cubicBezTo>
                <a:cubicBezTo>
                  <a:pt x="1314648" y="1736949"/>
                  <a:pt x="1318989" y="1741909"/>
                  <a:pt x="1322710" y="1749351"/>
                </a:cubicBezTo>
                <a:cubicBezTo>
                  <a:pt x="1326430" y="1756792"/>
                  <a:pt x="1330151" y="1761133"/>
                  <a:pt x="1333872" y="1762373"/>
                </a:cubicBezTo>
                <a:cubicBezTo>
                  <a:pt x="1335112" y="1773535"/>
                  <a:pt x="1334492" y="1785938"/>
                  <a:pt x="1332011" y="1799580"/>
                </a:cubicBezTo>
                <a:cubicBezTo>
                  <a:pt x="1333252" y="1800821"/>
                  <a:pt x="1336352" y="1806402"/>
                  <a:pt x="1341313" y="1816323"/>
                </a:cubicBezTo>
                <a:cubicBezTo>
                  <a:pt x="1345034" y="1823765"/>
                  <a:pt x="1349375" y="1828726"/>
                  <a:pt x="1354336" y="1831206"/>
                </a:cubicBezTo>
                <a:cubicBezTo>
                  <a:pt x="1358056" y="1832447"/>
                  <a:pt x="1363637" y="1829346"/>
                  <a:pt x="1371079" y="1821904"/>
                </a:cubicBezTo>
                <a:cubicBezTo>
                  <a:pt x="1376040" y="1821904"/>
                  <a:pt x="1379760" y="1823145"/>
                  <a:pt x="1382241" y="1825625"/>
                </a:cubicBezTo>
                <a:cubicBezTo>
                  <a:pt x="1382241" y="1828106"/>
                  <a:pt x="1386582" y="1829966"/>
                  <a:pt x="1395263" y="1831206"/>
                </a:cubicBezTo>
                <a:cubicBezTo>
                  <a:pt x="1396504" y="1832447"/>
                  <a:pt x="1397744" y="1829966"/>
                  <a:pt x="1398984" y="1823765"/>
                </a:cubicBezTo>
                <a:cubicBezTo>
                  <a:pt x="1401464" y="1821284"/>
                  <a:pt x="1403325" y="1820664"/>
                  <a:pt x="1404565" y="1821904"/>
                </a:cubicBezTo>
                <a:cubicBezTo>
                  <a:pt x="1407045" y="1820664"/>
                  <a:pt x="1408906" y="1821904"/>
                  <a:pt x="1410146" y="1825625"/>
                </a:cubicBezTo>
                <a:cubicBezTo>
                  <a:pt x="1411386" y="1829346"/>
                  <a:pt x="1413867" y="1831206"/>
                  <a:pt x="1417588" y="1831206"/>
                </a:cubicBezTo>
                <a:cubicBezTo>
                  <a:pt x="1418828" y="1829966"/>
                  <a:pt x="1421308" y="1829966"/>
                  <a:pt x="1425029" y="1831206"/>
                </a:cubicBezTo>
                <a:cubicBezTo>
                  <a:pt x="1427509" y="1832447"/>
                  <a:pt x="1429370" y="1833067"/>
                  <a:pt x="1430610" y="1833067"/>
                </a:cubicBezTo>
                <a:cubicBezTo>
                  <a:pt x="1430610" y="1830586"/>
                  <a:pt x="1433711" y="1834307"/>
                  <a:pt x="1439912" y="1844229"/>
                </a:cubicBezTo>
                <a:lnTo>
                  <a:pt x="1439912" y="1842368"/>
                </a:lnTo>
                <a:cubicBezTo>
                  <a:pt x="1439912" y="1844849"/>
                  <a:pt x="1440532" y="1846709"/>
                  <a:pt x="1441772" y="1847949"/>
                </a:cubicBezTo>
                <a:cubicBezTo>
                  <a:pt x="1444252" y="1849190"/>
                  <a:pt x="1445493" y="1850430"/>
                  <a:pt x="1445493" y="1851670"/>
                </a:cubicBezTo>
                <a:cubicBezTo>
                  <a:pt x="1445493" y="1855391"/>
                  <a:pt x="1444873" y="1856631"/>
                  <a:pt x="1443632" y="1855391"/>
                </a:cubicBezTo>
                <a:cubicBezTo>
                  <a:pt x="1447353" y="1854151"/>
                  <a:pt x="1451074" y="1856631"/>
                  <a:pt x="1454795" y="1862832"/>
                </a:cubicBezTo>
                <a:cubicBezTo>
                  <a:pt x="1457275" y="1867793"/>
                  <a:pt x="1459756" y="1870274"/>
                  <a:pt x="1462236" y="1870274"/>
                </a:cubicBezTo>
                <a:lnTo>
                  <a:pt x="1460376" y="1872134"/>
                </a:lnTo>
                <a:cubicBezTo>
                  <a:pt x="1465337" y="1878335"/>
                  <a:pt x="1469677" y="1882056"/>
                  <a:pt x="1473398" y="1883296"/>
                </a:cubicBezTo>
                <a:cubicBezTo>
                  <a:pt x="1472158" y="1885777"/>
                  <a:pt x="1473398" y="1887637"/>
                  <a:pt x="1477119" y="1888877"/>
                </a:cubicBezTo>
                <a:cubicBezTo>
                  <a:pt x="1482080" y="1890117"/>
                  <a:pt x="1484560" y="1891358"/>
                  <a:pt x="1484560" y="1892598"/>
                </a:cubicBezTo>
                <a:cubicBezTo>
                  <a:pt x="1484560" y="1896319"/>
                  <a:pt x="1485801" y="1899419"/>
                  <a:pt x="1488281" y="1901900"/>
                </a:cubicBezTo>
                <a:cubicBezTo>
                  <a:pt x="1492002" y="1904380"/>
                  <a:pt x="1493862" y="1906241"/>
                  <a:pt x="1493862" y="1907481"/>
                </a:cubicBezTo>
                <a:lnTo>
                  <a:pt x="1497583" y="1909341"/>
                </a:lnTo>
                <a:cubicBezTo>
                  <a:pt x="1500063" y="1911822"/>
                  <a:pt x="1500683" y="1913682"/>
                  <a:pt x="1499443" y="1914922"/>
                </a:cubicBezTo>
                <a:cubicBezTo>
                  <a:pt x="1495722" y="1923604"/>
                  <a:pt x="1497583" y="1929805"/>
                  <a:pt x="1505024" y="1933526"/>
                </a:cubicBezTo>
                <a:cubicBezTo>
                  <a:pt x="1517427" y="1934766"/>
                  <a:pt x="1522387" y="1936006"/>
                  <a:pt x="1519907" y="1937246"/>
                </a:cubicBezTo>
                <a:cubicBezTo>
                  <a:pt x="1527348" y="1934766"/>
                  <a:pt x="1532309" y="1935386"/>
                  <a:pt x="1534790" y="1939107"/>
                </a:cubicBezTo>
                <a:cubicBezTo>
                  <a:pt x="1540991" y="1941587"/>
                  <a:pt x="1544711" y="1940967"/>
                  <a:pt x="1545952" y="1937246"/>
                </a:cubicBezTo>
                <a:cubicBezTo>
                  <a:pt x="1547192" y="1944688"/>
                  <a:pt x="1555254" y="1951509"/>
                  <a:pt x="1570136" y="1957710"/>
                </a:cubicBezTo>
                <a:cubicBezTo>
                  <a:pt x="1589980" y="1949029"/>
                  <a:pt x="1599282" y="1947788"/>
                  <a:pt x="1598042" y="1953989"/>
                </a:cubicBezTo>
                <a:cubicBezTo>
                  <a:pt x="1600522" y="1953989"/>
                  <a:pt x="1603003" y="1955230"/>
                  <a:pt x="1605483" y="1957710"/>
                </a:cubicBezTo>
                <a:cubicBezTo>
                  <a:pt x="1606723" y="1960191"/>
                  <a:pt x="1607963" y="1961431"/>
                  <a:pt x="1609204" y="1961431"/>
                </a:cubicBezTo>
                <a:cubicBezTo>
                  <a:pt x="1609204" y="1961431"/>
                  <a:pt x="1611064" y="1961431"/>
                  <a:pt x="1614785" y="1961431"/>
                </a:cubicBezTo>
                <a:lnTo>
                  <a:pt x="1614785" y="1955850"/>
                </a:lnTo>
                <a:cubicBezTo>
                  <a:pt x="1612304" y="1954610"/>
                  <a:pt x="1611064" y="1954610"/>
                  <a:pt x="1611064" y="1955850"/>
                </a:cubicBezTo>
                <a:cubicBezTo>
                  <a:pt x="1611064" y="1957090"/>
                  <a:pt x="1610444" y="1953369"/>
                  <a:pt x="1609204" y="1944688"/>
                </a:cubicBezTo>
                <a:lnTo>
                  <a:pt x="1614785" y="1944688"/>
                </a:lnTo>
                <a:cubicBezTo>
                  <a:pt x="1612304" y="1942207"/>
                  <a:pt x="1612304" y="1938487"/>
                  <a:pt x="1614785" y="1933526"/>
                </a:cubicBezTo>
                <a:lnTo>
                  <a:pt x="1616645" y="1933526"/>
                </a:lnTo>
                <a:cubicBezTo>
                  <a:pt x="1626567" y="1918643"/>
                  <a:pt x="1630908" y="1911822"/>
                  <a:pt x="1629668" y="1913062"/>
                </a:cubicBezTo>
                <a:cubicBezTo>
                  <a:pt x="1630908" y="1914302"/>
                  <a:pt x="1632148" y="1914922"/>
                  <a:pt x="1633388" y="1914922"/>
                </a:cubicBezTo>
                <a:cubicBezTo>
                  <a:pt x="1633388" y="1912442"/>
                  <a:pt x="1635249" y="1910581"/>
                  <a:pt x="1638969" y="1909341"/>
                </a:cubicBezTo>
                <a:cubicBezTo>
                  <a:pt x="1642690" y="1908101"/>
                  <a:pt x="1644550" y="1906241"/>
                  <a:pt x="1644550" y="1903760"/>
                </a:cubicBezTo>
                <a:cubicBezTo>
                  <a:pt x="1649511" y="1898799"/>
                  <a:pt x="1651992" y="1897559"/>
                  <a:pt x="1651992" y="1900039"/>
                </a:cubicBezTo>
                <a:cubicBezTo>
                  <a:pt x="1654472" y="1901280"/>
                  <a:pt x="1658813" y="1900660"/>
                  <a:pt x="1665014" y="1898179"/>
                </a:cubicBezTo>
                <a:cubicBezTo>
                  <a:pt x="1669975" y="1896939"/>
                  <a:pt x="1673696" y="1896939"/>
                  <a:pt x="1676176" y="1898179"/>
                </a:cubicBezTo>
                <a:cubicBezTo>
                  <a:pt x="1679897" y="1895698"/>
                  <a:pt x="1683618" y="1895698"/>
                  <a:pt x="1687339" y="1898179"/>
                </a:cubicBezTo>
                <a:cubicBezTo>
                  <a:pt x="1691059" y="1901900"/>
                  <a:pt x="1694160" y="1903140"/>
                  <a:pt x="1696640" y="1901900"/>
                </a:cubicBezTo>
                <a:cubicBezTo>
                  <a:pt x="1700361" y="1901900"/>
                  <a:pt x="1704082" y="1903760"/>
                  <a:pt x="1707802" y="1907481"/>
                </a:cubicBezTo>
                <a:cubicBezTo>
                  <a:pt x="1711523" y="1909961"/>
                  <a:pt x="1715244" y="1910581"/>
                  <a:pt x="1718965" y="1909341"/>
                </a:cubicBezTo>
                <a:lnTo>
                  <a:pt x="1726406" y="1909341"/>
                </a:lnTo>
                <a:cubicBezTo>
                  <a:pt x="1725166" y="1910581"/>
                  <a:pt x="1728266" y="1913682"/>
                  <a:pt x="1735708" y="1918643"/>
                </a:cubicBezTo>
                <a:cubicBezTo>
                  <a:pt x="1735708" y="1921123"/>
                  <a:pt x="1736948" y="1922984"/>
                  <a:pt x="1739428" y="1924224"/>
                </a:cubicBezTo>
                <a:cubicBezTo>
                  <a:pt x="1741909" y="1926704"/>
                  <a:pt x="1743149" y="1928565"/>
                  <a:pt x="1743149" y="1929805"/>
                </a:cubicBezTo>
                <a:lnTo>
                  <a:pt x="1745009" y="1929805"/>
                </a:lnTo>
                <a:cubicBezTo>
                  <a:pt x="1748730" y="1931045"/>
                  <a:pt x="1751211" y="1933526"/>
                  <a:pt x="1752451" y="1937246"/>
                </a:cubicBezTo>
                <a:cubicBezTo>
                  <a:pt x="1754931" y="1936006"/>
                  <a:pt x="1756172" y="1935386"/>
                  <a:pt x="1756172" y="1935386"/>
                </a:cubicBezTo>
                <a:cubicBezTo>
                  <a:pt x="1758652" y="1937867"/>
                  <a:pt x="1762373" y="1938487"/>
                  <a:pt x="1767334" y="1937246"/>
                </a:cubicBezTo>
                <a:cubicBezTo>
                  <a:pt x="1772295" y="1934766"/>
                  <a:pt x="1776015" y="1934766"/>
                  <a:pt x="1778496" y="1937246"/>
                </a:cubicBezTo>
                <a:cubicBezTo>
                  <a:pt x="1779736" y="1936006"/>
                  <a:pt x="1781596" y="1934766"/>
                  <a:pt x="1784077" y="1933526"/>
                </a:cubicBezTo>
                <a:cubicBezTo>
                  <a:pt x="1787798" y="1933526"/>
                  <a:pt x="1789658" y="1932906"/>
                  <a:pt x="1789658" y="1931665"/>
                </a:cubicBezTo>
                <a:cubicBezTo>
                  <a:pt x="1795859" y="1931665"/>
                  <a:pt x="1798340" y="1929805"/>
                  <a:pt x="1797099" y="1926084"/>
                </a:cubicBezTo>
                <a:cubicBezTo>
                  <a:pt x="1794619" y="1918643"/>
                  <a:pt x="1793999" y="1914302"/>
                  <a:pt x="1795239" y="1913062"/>
                </a:cubicBezTo>
                <a:cubicBezTo>
                  <a:pt x="1793999" y="1911822"/>
                  <a:pt x="1791363" y="1910891"/>
                  <a:pt x="1787332" y="1910271"/>
                </a:cubicBezTo>
                <a:lnTo>
                  <a:pt x="1781271" y="1909675"/>
                </a:lnTo>
                <a:lnTo>
                  <a:pt x="1785356" y="1905155"/>
                </a:lnTo>
                <a:cubicBezTo>
                  <a:pt x="1787294" y="1902365"/>
                  <a:pt x="1789348" y="1898799"/>
                  <a:pt x="1791518" y="1894458"/>
                </a:cubicBezTo>
                <a:cubicBezTo>
                  <a:pt x="1792759" y="1889497"/>
                  <a:pt x="1791518" y="1885777"/>
                  <a:pt x="1787798" y="1883296"/>
                </a:cubicBezTo>
                <a:cubicBezTo>
                  <a:pt x="1789038" y="1877095"/>
                  <a:pt x="1786557" y="1873994"/>
                  <a:pt x="1780356" y="1873994"/>
                </a:cubicBezTo>
                <a:lnTo>
                  <a:pt x="1773557" y="1873685"/>
                </a:lnTo>
                <a:lnTo>
                  <a:pt x="1776635" y="1872483"/>
                </a:lnTo>
                <a:cubicBezTo>
                  <a:pt x="1779736" y="1871010"/>
                  <a:pt x="1783457" y="1869034"/>
                  <a:pt x="1787798" y="1866553"/>
                </a:cubicBezTo>
                <a:cubicBezTo>
                  <a:pt x="1790278" y="1859111"/>
                  <a:pt x="1790278" y="1854771"/>
                  <a:pt x="1787798" y="1853530"/>
                </a:cubicBezTo>
                <a:cubicBezTo>
                  <a:pt x="1787798" y="1852290"/>
                  <a:pt x="1785937" y="1852290"/>
                  <a:pt x="1782216" y="1853530"/>
                </a:cubicBezTo>
                <a:lnTo>
                  <a:pt x="1776841" y="1848872"/>
                </a:lnTo>
                <a:lnTo>
                  <a:pt x="1782682" y="1848647"/>
                </a:lnTo>
                <a:cubicBezTo>
                  <a:pt x="1785162" y="1848492"/>
                  <a:pt x="1788108" y="1848260"/>
                  <a:pt x="1791518" y="1847949"/>
                </a:cubicBezTo>
                <a:cubicBezTo>
                  <a:pt x="1793999" y="1845469"/>
                  <a:pt x="1795239" y="1842368"/>
                  <a:pt x="1795239" y="1838648"/>
                </a:cubicBezTo>
                <a:cubicBezTo>
                  <a:pt x="1795239" y="1834927"/>
                  <a:pt x="1795859" y="1831827"/>
                  <a:pt x="1797099" y="1829346"/>
                </a:cubicBezTo>
                <a:cubicBezTo>
                  <a:pt x="1798340" y="1829346"/>
                  <a:pt x="1802680" y="1826865"/>
                  <a:pt x="1810122" y="1821904"/>
                </a:cubicBezTo>
                <a:lnTo>
                  <a:pt x="1806401" y="1818184"/>
                </a:lnTo>
                <a:cubicBezTo>
                  <a:pt x="1805161" y="1815703"/>
                  <a:pt x="1805781" y="1813843"/>
                  <a:pt x="1808261" y="1812603"/>
                </a:cubicBezTo>
                <a:cubicBezTo>
                  <a:pt x="1807021" y="1812603"/>
                  <a:pt x="1810122" y="1813843"/>
                  <a:pt x="1817563" y="1816323"/>
                </a:cubicBezTo>
                <a:cubicBezTo>
                  <a:pt x="1822524" y="1813843"/>
                  <a:pt x="1823764" y="1810742"/>
                  <a:pt x="1821284" y="1807022"/>
                </a:cubicBezTo>
                <a:cubicBezTo>
                  <a:pt x="1817563" y="1802061"/>
                  <a:pt x="1815703" y="1799580"/>
                  <a:pt x="1815703" y="1799580"/>
                </a:cubicBezTo>
                <a:cubicBezTo>
                  <a:pt x="1818183" y="1795860"/>
                  <a:pt x="1821284" y="1795860"/>
                  <a:pt x="1825005" y="1799580"/>
                </a:cubicBezTo>
                <a:cubicBezTo>
                  <a:pt x="1827485" y="1803301"/>
                  <a:pt x="1829966" y="1804541"/>
                  <a:pt x="1832446" y="1803301"/>
                </a:cubicBezTo>
                <a:lnTo>
                  <a:pt x="1828725" y="1795860"/>
                </a:lnTo>
                <a:cubicBezTo>
                  <a:pt x="1828725" y="1792139"/>
                  <a:pt x="1829966" y="1790899"/>
                  <a:pt x="1832446" y="1792139"/>
                </a:cubicBezTo>
                <a:cubicBezTo>
                  <a:pt x="1833686" y="1792139"/>
                  <a:pt x="1834306" y="1792759"/>
                  <a:pt x="1834306" y="1793999"/>
                </a:cubicBezTo>
                <a:cubicBezTo>
                  <a:pt x="1835547" y="1796480"/>
                  <a:pt x="1836167" y="1797720"/>
                  <a:pt x="1836167" y="1797720"/>
                </a:cubicBezTo>
                <a:cubicBezTo>
                  <a:pt x="1838647" y="1800201"/>
                  <a:pt x="1840507" y="1800201"/>
                  <a:pt x="1841748" y="1797720"/>
                </a:cubicBezTo>
                <a:cubicBezTo>
                  <a:pt x="1840507" y="1793999"/>
                  <a:pt x="1839267" y="1792139"/>
                  <a:pt x="1838027" y="1792139"/>
                </a:cubicBezTo>
                <a:cubicBezTo>
                  <a:pt x="1835547" y="1783457"/>
                  <a:pt x="1835547" y="1778496"/>
                  <a:pt x="1838027" y="1777256"/>
                </a:cubicBezTo>
                <a:cubicBezTo>
                  <a:pt x="1844228" y="1780977"/>
                  <a:pt x="1847329" y="1785938"/>
                  <a:pt x="1847329" y="1792139"/>
                </a:cubicBezTo>
                <a:cubicBezTo>
                  <a:pt x="1848569" y="1794619"/>
                  <a:pt x="1849809" y="1795860"/>
                  <a:pt x="1851049" y="1795860"/>
                </a:cubicBezTo>
                <a:cubicBezTo>
                  <a:pt x="1858491" y="1797100"/>
                  <a:pt x="1863452" y="1790278"/>
                  <a:pt x="1865932" y="1775396"/>
                </a:cubicBezTo>
                <a:cubicBezTo>
                  <a:pt x="1865932" y="1770435"/>
                  <a:pt x="1868413" y="1769195"/>
                  <a:pt x="1873374" y="1771675"/>
                </a:cubicBezTo>
                <a:cubicBezTo>
                  <a:pt x="1874614" y="1774156"/>
                  <a:pt x="1875234" y="1776636"/>
                  <a:pt x="1875234" y="1779116"/>
                </a:cubicBezTo>
                <a:cubicBezTo>
                  <a:pt x="1873994" y="1784077"/>
                  <a:pt x="1873994" y="1787178"/>
                  <a:pt x="1875234" y="1788418"/>
                </a:cubicBezTo>
                <a:cubicBezTo>
                  <a:pt x="1876474" y="1788418"/>
                  <a:pt x="1877715" y="1786558"/>
                  <a:pt x="1878955" y="1782837"/>
                </a:cubicBezTo>
                <a:cubicBezTo>
                  <a:pt x="1878955" y="1779116"/>
                  <a:pt x="1880195" y="1777256"/>
                  <a:pt x="1882675" y="1777256"/>
                </a:cubicBezTo>
                <a:cubicBezTo>
                  <a:pt x="1885156" y="1778496"/>
                  <a:pt x="1886396" y="1780357"/>
                  <a:pt x="1886396" y="1782837"/>
                </a:cubicBezTo>
                <a:cubicBezTo>
                  <a:pt x="1886396" y="1784077"/>
                  <a:pt x="1890737" y="1786558"/>
                  <a:pt x="1899419" y="1790278"/>
                </a:cubicBezTo>
                <a:cubicBezTo>
                  <a:pt x="1900659" y="1789038"/>
                  <a:pt x="1901899" y="1786558"/>
                  <a:pt x="1903139" y="1782837"/>
                </a:cubicBezTo>
                <a:cubicBezTo>
                  <a:pt x="1905620" y="1779116"/>
                  <a:pt x="1908100" y="1777876"/>
                  <a:pt x="1910581" y="1779116"/>
                </a:cubicBezTo>
                <a:cubicBezTo>
                  <a:pt x="1909341" y="1777876"/>
                  <a:pt x="1909341" y="1782217"/>
                  <a:pt x="1910581" y="1792139"/>
                </a:cubicBezTo>
                <a:cubicBezTo>
                  <a:pt x="1914301" y="1794619"/>
                  <a:pt x="1918022" y="1796480"/>
                  <a:pt x="1921743" y="1797720"/>
                </a:cubicBezTo>
                <a:cubicBezTo>
                  <a:pt x="1924223" y="1798960"/>
                  <a:pt x="1927324" y="1797720"/>
                  <a:pt x="1931045" y="1793999"/>
                </a:cubicBezTo>
                <a:cubicBezTo>
                  <a:pt x="1933525" y="1790278"/>
                  <a:pt x="1936626" y="1788418"/>
                  <a:pt x="1940346" y="1788418"/>
                </a:cubicBezTo>
                <a:cubicBezTo>
                  <a:pt x="1942827" y="1789658"/>
                  <a:pt x="1942827" y="1791519"/>
                  <a:pt x="1940346" y="1793999"/>
                </a:cubicBezTo>
                <a:cubicBezTo>
                  <a:pt x="1939106" y="1795860"/>
                  <a:pt x="1938486" y="1797410"/>
                  <a:pt x="1938486" y="1798650"/>
                </a:cubicBezTo>
                <a:lnTo>
                  <a:pt x="1939873" y="1800730"/>
                </a:lnTo>
                <a:lnTo>
                  <a:pt x="1941742" y="1800511"/>
                </a:lnTo>
                <a:cubicBezTo>
                  <a:pt x="1943912" y="1800510"/>
                  <a:pt x="1947788" y="1800821"/>
                  <a:pt x="1953369" y="1801441"/>
                </a:cubicBezTo>
                <a:cubicBezTo>
                  <a:pt x="1957089" y="1801441"/>
                  <a:pt x="1958330" y="1803301"/>
                  <a:pt x="1957089" y="1807022"/>
                </a:cubicBezTo>
                <a:cubicBezTo>
                  <a:pt x="1954609" y="1809502"/>
                  <a:pt x="1954609" y="1811363"/>
                  <a:pt x="1957089" y="1812603"/>
                </a:cubicBezTo>
                <a:cubicBezTo>
                  <a:pt x="1954609" y="1812603"/>
                  <a:pt x="1957089" y="1810742"/>
                  <a:pt x="1964531" y="1807022"/>
                </a:cubicBezTo>
                <a:cubicBezTo>
                  <a:pt x="1967011" y="1809502"/>
                  <a:pt x="1970112" y="1810122"/>
                  <a:pt x="1973833" y="1808882"/>
                </a:cubicBezTo>
                <a:cubicBezTo>
                  <a:pt x="1980034" y="1807642"/>
                  <a:pt x="1983755" y="1807642"/>
                  <a:pt x="1984995" y="1808882"/>
                </a:cubicBezTo>
                <a:cubicBezTo>
                  <a:pt x="1983755" y="1812603"/>
                  <a:pt x="1985615" y="1814463"/>
                  <a:pt x="1990576" y="1814463"/>
                </a:cubicBezTo>
                <a:cubicBezTo>
                  <a:pt x="1996777" y="1814463"/>
                  <a:pt x="2000498" y="1815703"/>
                  <a:pt x="2001738" y="1818184"/>
                </a:cubicBezTo>
                <a:cubicBezTo>
                  <a:pt x="2010419" y="1818184"/>
                  <a:pt x="2014760" y="1818184"/>
                  <a:pt x="2014760" y="1818184"/>
                </a:cubicBezTo>
                <a:cubicBezTo>
                  <a:pt x="2016001" y="1819424"/>
                  <a:pt x="2018481" y="1819424"/>
                  <a:pt x="2022202" y="1818184"/>
                </a:cubicBezTo>
                <a:cubicBezTo>
                  <a:pt x="2025922" y="1818184"/>
                  <a:pt x="2028403" y="1819424"/>
                  <a:pt x="2029643" y="1821904"/>
                </a:cubicBezTo>
                <a:cubicBezTo>
                  <a:pt x="2032124" y="1820664"/>
                  <a:pt x="2032744" y="1819424"/>
                  <a:pt x="2031504" y="1818184"/>
                </a:cubicBezTo>
                <a:lnTo>
                  <a:pt x="2033364" y="1820044"/>
                </a:lnTo>
                <a:lnTo>
                  <a:pt x="2035224" y="1818184"/>
                </a:lnTo>
                <a:cubicBezTo>
                  <a:pt x="2038945" y="1820664"/>
                  <a:pt x="2040805" y="1821904"/>
                  <a:pt x="2040805" y="1821904"/>
                </a:cubicBezTo>
                <a:cubicBezTo>
                  <a:pt x="2040805" y="1822525"/>
                  <a:pt x="2041270" y="1823610"/>
                  <a:pt x="2042201" y="1825160"/>
                </a:cubicBezTo>
                <a:lnTo>
                  <a:pt x="2045763" y="1830306"/>
                </a:lnTo>
                <a:lnTo>
                  <a:pt x="2046851" y="1829811"/>
                </a:lnTo>
                <a:cubicBezTo>
                  <a:pt x="2048402" y="1829501"/>
                  <a:pt x="2051347" y="1829346"/>
                  <a:pt x="2055688" y="1829346"/>
                </a:cubicBezTo>
                <a:cubicBezTo>
                  <a:pt x="2058169" y="1831827"/>
                  <a:pt x="2060029" y="1833067"/>
                  <a:pt x="2061269" y="1833067"/>
                </a:cubicBezTo>
                <a:cubicBezTo>
                  <a:pt x="2063750" y="1831827"/>
                  <a:pt x="2066850" y="1833067"/>
                  <a:pt x="2070571" y="1836787"/>
                </a:cubicBezTo>
                <a:cubicBezTo>
                  <a:pt x="2074292" y="1840508"/>
                  <a:pt x="2078012" y="1841748"/>
                  <a:pt x="2081733" y="1840508"/>
                </a:cubicBezTo>
                <a:cubicBezTo>
                  <a:pt x="2082973" y="1841748"/>
                  <a:pt x="2084834" y="1843609"/>
                  <a:pt x="2087314" y="1846089"/>
                </a:cubicBezTo>
                <a:cubicBezTo>
                  <a:pt x="2089795" y="1851050"/>
                  <a:pt x="2092275" y="1854151"/>
                  <a:pt x="2094755" y="1855391"/>
                </a:cubicBezTo>
                <a:cubicBezTo>
                  <a:pt x="2097236" y="1854151"/>
                  <a:pt x="2099096" y="1855391"/>
                  <a:pt x="2100337" y="1859111"/>
                </a:cubicBezTo>
                <a:cubicBezTo>
                  <a:pt x="2102817" y="1861592"/>
                  <a:pt x="2104677" y="1861592"/>
                  <a:pt x="2105918" y="1859111"/>
                </a:cubicBezTo>
                <a:cubicBezTo>
                  <a:pt x="2108398" y="1861592"/>
                  <a:pt x="2109018" y="1864073"/>
                  <a:pt x="2107778" y="1866553"/>
                </a:cubicBezTo>
                <a:cubicBezTo>
                  <a:pt x="2106538" y="1870274"/>
                  <a:pt x="2106538" y="1873374"/>
                  <a:pt x="2107778" y="1875855"/>
                </a:cubicBezTo>
                <a:lnTo>
                  <a:pt x="2108053" y="1875717"/>
                </a:lnTo>
                <a:lnTo>
                  <a:pt x="2106964" y="1880273"/>
                </a:lnTo>
                <a:cubicBezTo>
                  <a:pt x="2106576" y="1882598"/>
                  <a:pt x="2106228" y="1885467"/>
                  <a:pt x="2105918" y="1888877"/>
                </a:cubicBezTo>
                <a:cubicBezTo>
                  <a:pt x="2107158" y="1890117"/>
                  <a:pt x="2107158" y="1892598"/>
                  <a:pt x="2105918" y="1896319"/>
                </a:cubicBezTo>
                <a:cubicBezTo>
                  <a:pt x="2103437" y="1898799"/>
                  <a:pt x="2103437" y="1900660"/>
                  <a:pt x="2105918" y="1901900"/>
                </a:cubicBezTo>
                <a:cubicBezTo>
                  <a:pt x="2108398" y="1904380"/>
                  <a:pt x="2110258" y="1904380"/>
                  <a:pt x="2111499" y="1901900"/>
                </a:cubicBezTo>
                <a:cubicBezTo>
                  <a:pt x="2122661" y="1906861"/>
                  <a:pt x="2128242" y="1909341"/>
                  <a:pt x="2128242" y="1909341"/>
                </a:cubicBezTo>
                <a:lnTo>
                  <a:pt x="2109638" y="1916782"/>
                </a:lnTo>
                <a:cubicBezTo>
                  <a:pt x="2108398" y="1918023"/>
                  <a:pt x="2105918" y="1919883"/>
                  <a:pt x="2102197" y="1922363"/>
                </a:cubicBezTo>
                <a:cubicBezTo>
                  <a:pt x="2099716" y="1923604"/>
                  <a:pt x="2097856" y="1925464"/>
                  <a:pt x="2096616" y="1927944"/>
                </a:cubicBezTo>
                <a:cubicBezTo>
                  <a:pt x="2096616" y="1930425"/>
                  <a:pt x="2094755" y="1933526"/>
                  <a:pt x="2091035" y="1937246"/>
                </a:cubicBezTo>
                <a:cubicBezTo>
                  <a:pt x="2088554" y="1940967"/>
                  <a:pt x="2087934" y="1944068"/>
                  <a:pt x="2089174" y="1946548"/>
                </a:cubicBezTo>
                <a:cubicBezTo>
                  <a:pt x="2089174" y="1947788"/>
                  <a:pt x="2086694" y="1952129"/>
                  <a:pt x="2081733" y="1959570"/>
                </a:cubicBezTo>
                <a:cubicBezTo>
                  <a:pt x="2082973" y="1959570"/>
                  <a:pt x="2078632" y="1962671"/>
                  <a:pt x="2068711" y="1968872"/>
                </a:cubicBezTo>
                <a:cubicBezTo>
                  <a:pt x="2066230" y="1970113"/>
                  <a:pt x="2061889" y="1973213"/>
                  <a:pt x="2055688" y="1978174"/>
                </a:cubicBezTo>
                <a:cubicBezTo>
                  <a:pt x="2054448" y="1981895"/>
                  <a:pt x="2053208" y="1983755"/>
                  <a:pt x="2051967" y="1983755"/>
                </a:cubicBezTo>
                <a:lnTo>
                  <a:pt x="2050107" y="1980034"/>
                </a:lnTo>
                <a:lnTo>
                  <a:pt x="2048247" y="1981895"/>
                </a:lnTo>
                <a:cubicBezTo>
                  <a:pt x="2048247" y="1979414"/>
                  <a:pt x="2047006" y="1978174"/>
                  <a:pt x="2044526" y="1978174"/>
                </a:cubicBezTo>
                <a:cubicBezTo>
                  <a:pt x="2040805" y="1978174"/>
                  <a:pt x="2038325" y="1977554"/>
                  <a:pt x="2037085" y="1976314"/>
                </a:cubicBezTo>
                <a:cubicBezTo>
                  <a:pt x="2033364" y="1976314"/>
                  <a:pt x="2032744" y="1979414"/>
                  <a:pt x="2035224" y="1985615"/>
                </a:cubicBezTo>
                <a:cubicBezTo>
                  <a:pt x="2031504" y="1983135"/>
                  <a:pt x="2030263" y="1980655"/>
                  <a:pt x="2031504" y="1978174"/>
                </a:cubicBezTo>
                <a:cubicBezTo>
                  <a:pt x="2027783" y="1980034"/>
                  <a:pt x="2025302" y="1981275"/>
                  <a:pt x="2024062" y="1981895"/>
                </a:cubicBezTo>
                <a:cubicBezTo>
                  <a:pt x="2024062" y="1981895"/>
                  <a:pt x="2024062" y="1981275"/>
                  <a:pt x="2024062" y="1980034"/>
                </a:cubicBezTo>
                <a:lnTo>
                  <a:pt x="2022202" y="1981895"/>
                </a:lnTo>
                <a:cubicBezTo>
                  <a:pt x="2020962" y="1981895"/>
                  <a:pt x="2018481" y="1980655"/>
                  <a:pt x="2014760" y="1978174"/>
                </a:cubicBezTo>
                <a:lnTo>
                  <a:pt x="2012900" y="1980034"/>
                </a:lnTo>
                <a:cubicBezTo>
                  <a:pt x="2010419" y="1978794"/>
                  <a:pt x="2007319" y="1979414"/>
                  <a:pt x="2003598" y="1981895"/>
                </a:cubicBezTo>
                <a:cubicBezTo>
                  <a:pt x="2001118" y="1985615"/>
                  <a:pt x="1998637" y="1984995"/>
                  <a:pt x="1996157" y="1980034"/>
                </a:cubicBezTo>
                <a:cubicBezTo>
                  <a:pt x="1994917" y="1981275"/>
                  <a:pt x="1994296" y="1982515"/>
                  <a:pt x="1994296" y="1983755"/>
                </a:cubicBezTo>
                <a:cubicBezTo>
                  <a:pt x="1984375" y="1981275"/>
                  <a:pt x="1980034" y="1979414"/>
                  <a:pt x="1981274" y="1978174"/>
                </a:cubicBezTo>
                <a:cubicBezTo>
                  <a:pt x="1978793" y="1981895"/>
                  <a:pt x="1975073" y="1983755"/>
                  <a:pt x="1970112" y="1983755"/>
                </a:cubicBezTo>
                <a:cubicBezTo>
                  <a:pt x="1963911" y="1982515"/>
                  <a:pt x="1959570" y="1982515"/>
                  <a:pt x="1957089" y="1983755"/>
                </a:cubicBezTo>
                <a:cubicBezTo>
                  <a:pt x="1953369" y="1987476"/>
                  <a:pt x="1953989" y="1993057"/>
                  <a:pt x="1958950" y="2000498"/>
                </a:cubicBezTo>
                <a:cubicBezTo>
                  <a:pt x="1960810" y="2004839"/>
                  <a:pt x="1961585" y="2008560"/>
                  <a:pt x="1961275" y="2011660"/>
                </a:cubicBezTo>
                <a:lnTo>
                  <a:pt x="1959365" y="2015056"/>
                </a:lnTo>
                <a:lnTo>
                  <a:pt x="1958485" y="2012590"/>
                </a:lnTo>
                <a:cubicBezTo>
                  <a:pt x="1955694" y="2008250"/>
                  <a:pt x="1949648" y="2001739"/>
                  <a:pt x="1940346" y="1993057"/>
                </a:cubicBezTo>
                <a:lnTo>
                  <a:pt x="1935419" y="1994289"/>
                </a:lnTo>
                <a:lnTo>
                  <a:pt x="1936626" y="1997708"/>
                </a:lnTo>
                <a:cubicBezTo>
                  <a:pt x="1937246" y="2002049"/>
                  <a:pt x="1937246" y="2009800"/>
                  <a:pt x="1936626" y="2020962"/>
                </a:cubicBezTo>
                <a:cubicBezTo>
                  <a:pt x="1936626" y="2022202"/>
                  <a:pt x="1934765" y="2023443"/>
                  <a:pt x="1931045" y="2024683"/>
                </a:cubicBezTo>
                <a:cubicBezTo>
                  <a:pt x="1932285" y="2024683"/>
                  <a:pt x="1928564" y="2018482"/>
                  <a:pt x="1919882" y="2006079"/>
                </a:cubicBezTo>
                <a:cubicBezTo>
                  <a:pt x="1918642" y="2004839"/>
                  <a:pt x="1916782" y="2005459"/>
                  <a:pt x="1914301" y="2007940"/>
                </a:cubicBezTo>
                <a:cubicBezTo>
                  <a:pt x="1911821" y="2010420"/>
                  <a:pt x="1909961" y="2011660"/>
                  <a:pt x="1908720" y="2011660"/>
                </a:cubicBezTo>
                <a:cubicBezTo>
                  <a:pt x="1907480" y="2010420"/>
                  <a:pt x="1905000" y="2007320"/>
                  <a:pt x="1901279" y="2002359"/>
                </a:cubicBezTo>
                <a:cubicBezTo>
                  <a:pt x="1897558" y="2001119"/>
                  <a:pt x="1893838" y="2001739"/>
                  <a:pt x="1890117" y="2004219"/>
                </a:cubicBezTo>
                <a:cubicBezTo>
                  <a:pt x="1887636" y="2010420"/>
                  <a:pt x="1888877" y="2016621"/>
                  <a:pt x="1893838" y="2022822"/>
                </a:cubicBezTo>
                <a:cubicBezTo>
                  <a:pt x="1896318" y="2033985"/>
                  <a:pt x="1896938" y="2038946"/>
                  <a:pt x="1895698" y="2037705"/>
                </a:cubicBezTo>
                <a:cubicBezTo>
                  <a:pt x="1899419" y="2046387"/>
                  <a:pt x="1898178" y="2050108"/>
                  <a:pt x="1891977" y="2048867"/>
                </a:cubicBezTo>
                <a:cubicBezTo>
                  <a:pt x="1888256" y="2047627"/>
                  <a:pt x="1885156" y="2043907"/>
                  <a:pt x="1882675" y="2037705"/>
                </a:cubicBezTo>
                <a:cubicBezTo>
                  <a:pt x="1880195" y="2036465"/>
                  <a:pt x="1877715" y="2037085"/>
                  <a:pt x="1875234" y="2039566"/>
                </a:cubicBezTo>
                <a:cubicBezTo>
                  <a:pt x="1871513" y="2043286"/>
                  <a:pt x="1868413" y="2044527"/>
                  <a:pt x="1865932" y="2043286"/>
                </a:cubicBezTo>
                <a:cubicBezTo>
                  <a:pt x="1862212" y="2044527"/>
                  <a:pt x="1858491" y="2042666"/>
                  <a:pt x="1854770" y="2037705"/>
                </a:cubicBezTo>
                <a:cubicBezTo>
                  <a:pt x="1851049" y="2033985"/>
                  <a:pt x="1847949" y="2032124"/>
                  <a:pt x="1845468" y="2032124"/>
                </a:cubicBezTo>
                <a:cubicBezTo>
                  <a:pt x="1842988" y="2032124"/>
                  <a:pt x="1842368" y="2033365"/>
                  <a:pt x="1843608" y="2035845"/>
                </a:cubicBezTo>
                <a:cubicBezTo>
                  <a:pt x="1844848" y="2038326"/>
                  <a:pt x="1844848" y="2039566"/>
                  <a:pt x="1843608" y="2039566"/>
                </a:cubicBezTo>
                <a:cubicBezTo>
                  <a:pt x="1839887" y="2040806"/>
                  <a:pt x="1838027" y="2040186"/>
                  <a:pt x="1838027" y="2037705"/>
                </a:cubicBezTo>
                <a:cubicBezTo>
                  <a:pt x="1838027" y="2033985"/>
                  <a:pt x="1837407" y="2032124"/>
                  <a:pt x="1836167" y="2032124"/>
                </a:cubicBezTo>
                <a:cubicBezTo>
                  <a:pt x="1836167" y="2030884"/>
                  <a:pt x="1834926" y="2031504"/>
                  <a:pt x="1832446" y="2033985"/>
                </a:cubicBezTo>
                <a:cubicBezTo>
                  <a:pt x="1828725" y="2036465"/>
                  <a:pt x="1829345" y="2038946"/>
                  <a:pt x="1834306" y="2041426"/>
                </a:cubicBezTo>
                <a:cubicBezTo>
                  <a:pt x="1836787" y="2046387"/>
                  <a:pt x="1836167" y="2050728"/>
                  <a:pt x="1832446" y="2054448"/>
                </a:cubicBezTo>
                <a:cubicBezTo>
                  <a:pt x="1829966" y="2056929"/>
                  <a:pt x="1826865" y="2055689"/>
                  <a:pt x="1823144" y="2050728"/>
                </a:cubicBezTo>
                <a:cubicBezTo>
                  <a:pt x="1823144" y="2049488"/>
                  <a:pt x="1823144" y="2046387"/>
                  <a:pt x="1823144" y="2041426"/>
                </a:cubicBezTo>
                <a:cubicBezTo>
                  <a:pt x="1823144" y="2037705"/>
                  <a:pt x="1822524" y="2035225"/>
                  <a:pt x="1821284" y="2033985"/>
                </a:cubicBezTo>
                <a:cubicBezTo>
                  <a:pt x="1820044" y="2035225"/>
                  <a:pt x="1816943" y="2036465"/>
                  <a:pt x="1811982" y="2037705"/>
                </a:cubicBezTo>
                <a:cubicBezTo>
                  <a:pt x="1808261" y="2040186"/>
                  <a:pt x="1805161" y="2042046"/>
                  <a:pt x="1802680" y="2043286"/>
                </a:cubicBezTo>
                <a:cubicBezTo>
                  <a:pt x="1796479" y="2049488"/>
                  <a:pt x="1794619" y="2056929"/>
                  <a:pt x="1797099" y="2065611"/>
                </a:cubicBezTo>
                <a:cubicBezTo>
                  <a:pt x="1798340" y="2068091"/>
                  <a:pt x="1798960" y="2071812"/>
                  <a:pt x="1798960" y="2076773"/>
                </a:cubicBezTo>
                <a:cubicBezTo>
                  <a:pt x="1798960" y="2081734"/>
                  <a:pt x="1800200" y="2084834"/>
                  <a:pt x="1802680" y="2086074"/>
                </a:cubicBezTo>
                <a:lnTo>
                  <a:pt x="1804541" y="2095376"/>
                </a:lnTo>
                <a:cubicBezTo>
                  <a:pt x="1803300" y="2102818"/>
                  <a:pt x="1799580" y="2102818"/>
                  <a:pt x="1793379" y="2095376"/>
                </a:cubicBezTo>
                <a:cubicBezTo>
                  <a:pt x="1795859" y="2081734"/>
                  <a:pt x="1793999" y="2068711"/>
                  <a:pt x="1787798" y="2056309"/>
                </a:cubicBezTo>
                <a:cubicBezTo>
                  <a:pt x="1785317" y="2053828"/>
                  <a:pt x="1780976" y="2053208"/>
                  <a:pt x="1774775" y="2054448"/>
                </a:cubicBezTo>
                <a:cubicBezTo>
                  <a:pt x="1768574" y="2055689"/>
                  <a:pt x="1764233" y="2056309"/>
                  <a:pt x="1761753" y="2056309"/>
                </a:cubicBezTo>
                <a:cubicBezTo>
                  <a:pt x="1759272" y="2058789"/>
                  <a:pt x="1759272" y="2060650"/>
                  <a:pt x="1761753" y="2061890"/>
                </a:cubicBezTo>
                <a:cubicBezTo>
                  <a:pt x="1762993" y="2060650"/>
                  <a:pt x="1764233" y="2060029"/>
                  <a:pt x="1765473" y="2060029"/>
                </a:cubicBezTo>
                <a:cubicBezTo>
                  <a:pt x="1774155" y="2056309"/>
                  <a:pt x="1779736" y="2056929"/>
                  <a:pt x="1782216" y="2061890"/>
                </a:cubicBezTo>
                <a:cubicBezTo>
                  <a:pt x="1784697" y="2068091"/>
                  <a:pt x="1783457" y="2072432"/>
                  <a:pt x="1778496" y="2074912"/>
                </a:cubicBezTo>
                <a:cubicBezTo>
                  <a:pt x="1773535" y="2077393"/>
                  <a:pt x="1767334" y="2076773"/>
                  <a:pt x="1759892" y="2073052"/>
                </a:cubicBezTo>
                <a:cubicBezTo>
                  <a:pt x="1758652" y="2074292"/>
                  <a:pt x="1753691" y="2074292"/>
                  <a:pt x="1745009" y="2073052"/>
                </a:cubicBezTo>
                <a:cubicBezTo>
                  <a:pt x="1743769" y="2073052"/>
                  <a:pt x="1743149" y="2074292"/>
                  <a:pt x="1743149" y="2076773"/>
                </a:cubicBezTo>
                <a:cubicBezTo>
                  <a:pt x="1741909" y="2078013"/>
                  <a:pt x="1740669" y="2079253"/>
                  <a:pt x="1739428" y="2080493"/>
                </a:cubicBezTo>
                <a:lnTo>
                  <a:pt x="1739428" y="2078633"/>
                </a:lnTo>
                <a:lnTo>
                  <a:pt x="1737568" y="2082354"/>
                </a:lnTo>
                <a:lnTo>
                  <a:pt x="1735708" y="2080493"/>
                </a:lnTo>
                <a:cubicBezTo>
                  <a:pt x="1736948" y="2085454"/>
                  <a:pt x="1735088" y="2087935"/>
                  <a:pt x="1730127" y="2087935"/>
                </a:cubicBezTo>
                <a:cubicBezTo>
                  <a:pt x="1736328" y="2090415"/>
                  <a:pt x="1739428" y="2091655"/>
                  <a:pt x="1739428" y="2091655"/>
                </a:cubicBezTo>
                <a:cubicBezTo>
                  <a:pt x="1739428" y="2094136"/>
                  <a:pt x="1737568" y="2096616"/>
                  <a:pt x="1733847" y="2099097"/>
                </a:cubicBezTo>
                <a:cubicBezTo>
                  <a:pt x="1738808" y="2100337"/>
                  <a:pt x="1743149" y="2102198"/>
                  <a:pt x="1746870" y="2104678"/>
                </a:cubicBezTo>
                <a:cubicBezTo>
                  <a:pt x="1746870" y="2107159"/>
                  <a:pt x="1745629" y="2109019"/>
                  <a:pt x="1743149" y="2110259"/>
                </a:cubicBezTo>
                <a:cubicBezTo>
                  <a:pt x="1743149" y="2110259"/>
                  <a:pt x="1738808" y="2114600"/>
                  <a:pt x="1730127" y="2123281"/>
                </a:cubicBezTo>
                <a:cubicBezTo>
                  <a:pt x="1732607" y="2117080"/>
                  <a:pt x="1740669" y="2127002"/>
                  <a:pt x="1754311" y="2153047"/>
                </a:cubicBezTo>
                <a:cubicBezTo>
                  <a:pt x="1756792" y="2160488"/>
                  <a:pt x="1756172" y="2165449"/>
                  <a:pt x="1752451" y="2167930"/>
                </a:cubicBezTo>
                <a:cubicBezTo>
                  <a:pt x="1747490" y="2166690"/>
                  <a:pt x="1742529" y="2165449"/>
                  <a:pt x="1737568" y="2164209"/>
                </a:cubicBezTo>
                <a:cubicBezTo>
                  <a:pt x="1730127" y="2166690"/>
                  <a:pt x="1725786" y="2175371"/>
                  <a:pt x="1724546" y="2190254"/>
                </a:cubicBezTo>
                <a:cubicBezTo>
                  <a:pt x="1725786" y="2192735"/>
                  <a:pt x="1730747" y="2197695"/>
                  <a:pt x="1739428" y="2205137"/>
                </a:cubicBezTo>
                <a:cubicBezTo>
                  <a:pt x="1746870" y="2211338"/>
                  <a:pt x="1749350" y="2217539"/>
                  <a:pt x="1746870" y="2223740"/>
                </a:cubicBezTo>
                <a:cubicBezTo>
                  <a:pt x="1740669" y="2223740"/>
                  <a:pt x="1735088" y="2220640"/>
                  <a:pt x="1730127" y="2214439"/>
                </a:cubicBezTo>
                <a:cubicBezTo>
                  <a:pt x="1725166" y="2206997"/>
                  <a:pt x="1720205" y="2202657"/>
                  <a:pt x="1715244" y="2201416"/>
                </a:cubicBezTo>
                <a:cubicBezTo>
                  <a:pt x="1712763" y="2201416"/>
                  <a:pt x="1709663" y="2202657"/>
                  <a:pt x="1705942" y="2205137"/>
                </a:cubicBezTo>
                <a:cubicBezTo>
                  <a:pt x="1703462" y="2207618"/>
                  <a:pt x="1701601" y="2209478"/>
                  <a:pt x="1700361" y="2210718"/>
                </a:cubicBezTo>
                <a:cubicBezTo>
                  <a:pt x="1695400" y="2213199"/>
                  <a:pt x="1694160" y="2218159"/>
                  <a:pt x="1696640" y="2225601"/>
                </a:cubicBezTo>
                <a:cubicBezTo>
                  <a:pt x="1697881" y="2233042"/>
                  <a:pt x="1697260" y="2238003"/>
                  <a:pt x="1694780" y="2240484"/>
                </a:cubicBezTo>
                <a:cubicBezTo>
                  <a:pt x="1691059" y="2242964"/>
                  <a:pt x="1687959" y="2242344"/>
                  <a:pt x="1685478" y="2238623"/>
                </a:cubicBezTo>
                <a:cubicBezTo>
                  <a:pt x="1682998" y="2233662"/>
                  <a:pt x="1680517" y="2230562"/>
                  <a:pt x="1678037" y="2229321"/>
                </a:cubicBezTo>
                <a:cubicBezTo>
                  <a:pt x="1678037" y="2229321"/>
                  <a:pt x="1677417" y="2232422"/>
                  <a:pt x="1676176" y="2238623"/>
                </a:cubicBezTo>
                <a:cubicBezTo>
                  <a:pt x="1681137" y="2229942"/>
                  <a:pt x="1671836" y="2225601"/>
                  <a:pt x="1648271" y="2225601"/>
                </a:cubicBezTo>
                <a:cubicBezTo>
                  <a:pt x="1645791" y="2226841"/>
                  <a:pt x="1644550" y="2229321"/>
                  <a:pt x="1644550" y="2233042"/>
                </a:cubicBezTo>
                <a:cubicBezTo>
                  <a:pt x="1644550" y="2236763"/>
                  <a:pt x="1643310" y="2239244"/>
                  <a:pt x="1640830" y="2240484"/>
                </a:cubicBezTo>
                <a:cubicBezTo>
                  <a:pt x="1635869" y="2241724"/>
                  <a:pt x="1632148" y="2238623"/>
                  <a:pt x="1629668" y="2231182"/>
                </a:cubicBezTo>
                <a:cubicBezTo>
                  <a:pt x="1627187" y="2223740"/>
                  <a:pt x="1624707" y="2219400"/>
                  <a:pt x="1622226" y="2218159"/>
                </a:cubicBezTo>
                <a:lnTo>
                  <a:pt x="1607343" y="2218159"/>
                </a:lnTo>
                <a:cubicBezTo>
                  <a:pt x="1604863" y="2218159"/>
                  <a:pt x="1603003" y="2220020"/>
                  <a:pt x="1601762" y="2223740"/>
                </a:cubicBezTo>
                <a:cubicBezTo>
                  <a:pt x="1599282" y="2227461"/>
                  <a:pt x="1596181" y="2228701"/>
                  <a:pt x="1592461" y="2227461"/>
                </a:cubicBezTo>
                <a:cubicBezTo>
                  <a:pt x="1591220" y="2224981"/>
                  <a:pt x="1591220" y="2220020"/>
                  <a:pt x="1592461" y="2212578"/>
                </a:cubicBezTo>
                <a:cubicBezTo>
                  <a:pt x="1589980" y="2207618"/>
                  <a:pt x="1588740" y="2205137"/>
                  <a:pt x="1588740" y="2205137"/>
                </a:cubicBezTo>
                <a:cubicBezTo>
                  <a:pt x="1585019" y="2197695"/>
                  <a:pt x="1580058" y="2195835"/>
                  <a:pt x="1573857" y="2199556"/>
                </a:cubicBezTo>
                <a:cubicBezTo>
                  <a:pt x="1571377" y="2198316"/>
                  <a:pt x="1570756" y="2192735"/>
                  <a:pt x="1571997" y="2182813"/>
                </a:cubicBezTo>
                <a:cubicBezTo>
                  <a:pt x="1559594" y="2172891"/>
                  <a:pt x="1550913" y="2166690"/>
                  <a:pt x="1545952" y="2164209"/>
                </a:cubicBezTo>
                <a:cubicBezTo>
                  <a:pt x="1544711" y="2164209"/>
                  <a:pt x="1542851" y="2164209"/>
                  <a:pt x="1540371" y="2164209"/>
                </a:cubicBezTo>
                <a:cubicBezTo>
                  <a:pt x="1536650" y="2165449"/>
                  <a:pt x="1534170" y="2165449"/>
                  <a:pt x="1532929" y="2164209"/>
                </a:cubicBezTo>
                <a:cubicBezTo>
                  <a:pt x="1535410" y="2159248"/>
                  <a:pt x="1534790" y="2155528"/>
                  <a:pt x="1531069" y="2153047"/>
                </a:cubicBezTo>
                <a:cubicBezTo>
                  <a:pt x="1526108" y="2149326"/>
                  <a:pt x="1523628" y="2145606"/>
                  <a:pt x="1523628" y="2141885"/>
                </a:cubicBezTo>
                <a:cubicBezTo>
                  <a:pt x="1518667" y="2141885"/>
                  <a:pt x="1514946" y="2139405"/>
                  <a:pt x="1512465" y="2134444"/>
                </a:cubicBezTo>
                <a:cubicBezTo>
                  <a:pt x="1508745" y="2128242"/>
                  <a:pt x="1505024" y="2124522"/>
                  <a:pt x="1501303" y="2123281"/>
                </a:cubicBezTo>
                <a:cubicBezTo>
                  <a:pt x="1500063" y="2131963"/>
                  <a:pt x="1493862" y="2135684"/>
                  <a:pt x="1482700" y="2134444"/>
                </a:cubicBezTo>
                <a:cubicBezTo>
                  <a:pt x="1470297" y="2134444"/>
                  <a:pt x="1462236" y="2136304"/>
                  <a:pt x="1458515" y="2140025"/>
                </a:cubicBezTo>
                <a:cubicBezTo>
                  <a:pt x="1453554" y="2135064"/>
                  <a:pt x="1450454" y="2135064"/>
                  <a:pt x="1449214" y="2140025"/>
                </a:cubicBezTo>
                <a:lnTo>
                  <a:pt x="1447353" y="2138164"/>
                </a:lnTo>
                <a:cubicBezTo>
                  <a:pt x="1443632" y="2138164"/>
                  <a:pt x="1439912" y="2135684"/>
                  <a:pt x="1436191" y="2130723"/>
                </a:cubicBezTo>
                <a:lnTo>
                  <a:pt x="1426889" y="2132583"/>
                </a:lnTo>
                <a:cubicBezTo>
                  <a:pt x="1423169" y="2132583"/>
                  <a:pt x="1421308" y="2131343"/>
                  <a:pt x="1421308" y="2128862"/>
                </a:cubicBezTo>
                <a:cubicBezTo>
                  <a:pt x="1418828" y="2128862"/>
                  <a:pt x="1416968" y="2128242"/>
                  <a:pt x="1415727" y="2127002"/>
                </a:cubicBezTo>
                <a:cubicBezTo>
                  <a:pt x="1413247" y="2124522"/>
                  <a:pt x="1411386" y="2123902"/>
                  <a:pt x="1410146" y="2125142"/>
                </a:cubicBezTo>
                <a:cubicBezTo>
                  <a:pt x="1408906" y="2122661"/>
                  <a:pt x="1407666" y="2122041"/>
                  <a:pt x="1406425" y="2123281"/>
                </a:cubicBezTo>
                <a:cubicBezTo>
                  <a:pt x="1403945" y="2123281"/>
                  <a:pt x="1402085" y="2122661"/>
                  <a:pt x="1400844" y="2121421"/>
                </a:cubicBezTo>
                <a:cubicBezTo>
                  <a:pt x="1402085" y="2120181"/>
                  <a:pt x="1398984" y="2118941"/>
                  <a:pt x="1391543" y="2117700"/>
                </a:cubicBezTo>
                <a:cubicBezTo>
                  <a:pt x="1396504" y="2113980"/>
                  <a:pt x="1390923" y="2109019"/>
                  <a:pt x="1374799" y="2102818"/>
                </a:cubicBezTo>
                <a:cubicBezTo>
                  <a:pt x="1372319" y="2113980"/>
                  <a:pt x="1371699" y="2120181"/>
                  <a:pt x="1372939" y="2121421"/>
                </a:cubicBezTo>
                <a:cubicBezTo>
                  <a:pt x="1372939" y="2123902"/>
                  <a:pt x="1371699" y="2125762"/>
                  <a:pt x="1369218" y="2127002"/>
                </a:cubicBezTo>
                <a:cubicBezTo>
                  <a:pt x="1367978" y="2123281"/>
                  <a:pt x="1367978" y="2118321"/>
                  <a:pt x="1369218" y="2112119"/>
                </a:cubicBezTo>
                <a:cubicBezTo>
                  <a:pt x="1371699" y="2105918"/>
                  <a:pt x="1372939" y="2100957"/>
                  <a:pt x="1372939" y="2097236"/>
                </a:cubicBezTo>
                <a:cubicBezTo>
                  <a:pt x="1361777" y="2086074"/>
                  <a:pt x="1355576" y="2079873"/>
                  <a:pt x="1354336" y="2078633"/>
                </a:cubicBezTo>
                <a:cubicBezTo>
                  <a:pt x="1341933" y="2072432"/>
                  <a:pt x="1330771" y="2071812"/>
                  <a:pt x="1320849" y="2076773"/>
                </a:cubicBezTo>
                <a:cubicBezTo>
                  <a:pt x="1318369" y="2075533"/>
                  <a:pt x="1317129" y="2073672"/>
                  <a:pt x="1317129" y="2071192"/>
                </a:cubicBezTo>
                <a:cubicBezTo>
                  <a:pt x="1317129" y="2067471"/>
                  <a:pt x="1316509" y="2064990"/>
                  <a:pt x="1315268" y="2063750"/>
                </a:cubicBezTo>
                <a:cubicBezTo>
                  <a:pt x="1306586" y="2057549"/>
                  <a:pt x="1301626" y="2054448"/>
                  <a:pt x="1300385" y="2054448"/>
                </a:cubicBezTo>
                <a:cubicBezTo>
                  <a:pt x="1302866" y="2060650"/>
                  <a:pt x="1302866" y="2064990"/>
                  <a:pt x="1300385" y="2067471"/>
                </a:cubicBezTo>
                <a:cubicBezTo>
                  <a:pt x="1297905" y="2068711"/>
                  <a:pt x="1295424" y="2068091"/>
                  <a:pt x="1292944" y="2065611"/>
                </a:cubicBezTo>
                <a:cubicBezTo>
                  <a:pt x="1292944" y="2054448"/>
                  <a:pt x="1292324" y="2048867"/>
                  <a:pt x="1291084" y="2048867"/>
                </a:cubicBezTo>
                <a:cubicBezTo>
                  <a:pt x="1286123" y="2045147"/>
                  <a:pt x="1282402" y="2037085"/>
                  <a:pt x="1279922" y="2024683"/>
                </a:cubicBezTo>
                <a:cubicBezTo>
                  <a:pt x="1277441" y="2018482"/>
                  <a:pt x="1272480" y="2014761"/>
                  <a:pt x="1265039" y="2013521"/>
                </a:cubicBezTo>
                <a:cubicBezTo>
                  <a:pt x="1265039" y="2006079"/>
                  <a:pt x="1265659" y="2001119"/>
                  <a:pt x="1266899" y="1998638"/>
                </a:cubicBezTo>
                <a:cubicBezTo>
                  <a:pt x="1268139" y="1997398"/>
                  <a:pt x="1269379" y="1990576"/>
                  <a:pt x="1270620" y="1978174"/>
                </a:cubicBezTo>
                <a:cubicBezTo>
                  <a:pt x="1268139" y="1974453"/>
                  <a:pt x="1264419" y="1968252"/>
                  <a:pt x="1259458" y="1959570"/>
                </a:cubicBezTo>
                <a:cubicBezTo>
                  <a:pt x="1256977" y="1952129"/>
                  <a:pt x="1253257" y="1946548"/>
                  <a:pt x="1248296" y="1942827"/>
                </a:cubicBezTo>
                <a:cubicBezTo>
                  <a:pt x="1235893" y="1949029"/>
                  <a:pt x="1227057" y="1953834"/>
                  <a:pt x="1221786" y="1957245"/>
                </a:cubicBezTo>
                <a:lnTo>
                  <a:pt x="1216921" y="1961029"/>
                </a:lnTo>
                <a:lnTo>
                  <a:pt x="1217135" y="1959105"/>
                </a:lnTo>
                <a:cubicBezTo>
                  <a:pt x="1217445" y="1956935"/>
                  <a:pt x="1217910" y="1953989"/>
                  <a:pt x="1218530" y="1950269"/>
                </a:cubicBezTo>
                <a:cubicBezTo>
                  <a:pt x="1223491" y="1939107"/>
                  <a:pt x="1229692" y="1934766"/>
                  <a:pt x="1237133" y="1937246"/>
                </a:cubicBezTo>
                <a:cubicBezTo>
                  <a:pt x="1242094" y="1934766"/>
                  <a:pt x="1245195" y="1925464"/>
                  <a:pt x="1246435" y="1909341"/>
                </a:cubicBezTo>
                <a:lnTo>
                  <a:pt x="1231552" y="1898179"/>
                </a:lnTo>
                <a:cubicBezTo>
                  <a:pt x="1231552" y="1893218"/>
                  <a:pt x="1228452" y="1888877"/>
                  <a:pt x="1222251" y="1885156"/>
                </a:cubicBezTo>
                <a:cubicBezTo>
                  <a:pt x="1214809" y="1881436"/>
                  <a:pt x="1211709" y="1877715"/>
                  <a:pt x="1212949" y="1873994"/>
                </a:cubicBezTo>
                <a:cubicBezTo>
                  <a:pt x="1212949" y="1871514"/>
                  <a:pt x="1214189" y="1869654"/>
                  <a:pt x="1216670" y="1868413"/>
                </a:cubicBezTo>
                <a:cubicBezTo>
                  <a:pt x="1216670" y="1864693"/>
                  <a:pt x="1213569" y="1861592"/>
                  <a:pt x="1207368" y="1859111"/>
                </a:cubicBezTo>
                <a:cubicBezTo>
                  <a:pt x="1201167" y="1857871"/>
                  <a:pt x="1196826" y="1856011"/>
                  <a:pt x="1194345" y="1853530"/>
                </a:cubicBezTo>
                <a:cubicBezTo>
                  <a:pt x="1194345" y="1853530"/>
                  <a:pt x="1196206" y="1850430"/>
                  <a:pt x="1199926" y="1844229"/>
                </a:cubicBezTo>
                <a:cubicBezTo>
                  <a:pt x="1206127" y="1841748"/>
                  <a:pt x="1212949" y="1841748"/>
                  <a:pt x="1220390" y="1844229"/>
                </a:cubicBezTo>
                <a:cubicBezTo>
                  <a:pt x="1221631" y="1844229"/>
                  <a:pt x="1222871" y="1844849"/>
                  <a:pt x="1224111" y="1846089"/>
                </a:cubicBezTo>
                <a:cubicBezTo>
                  <a:pt x="1224111" y="1848570"/>
                  <a:pt x="1225351" y="1849810"/>
                  <a:pt x="1227832" y="1849810"/>
                </a:cubicBezTo>
                <a:cubicBezTo>
                  <a:pt x="1232793" y="1846089"/>
                  <a:pt x="1235893" y="1841748"/>
                  <a:pt x="1237133" y="1836787"/>
                </a:cubicBezTo>
                <a:cubicBezTo>
                  <a:pt x="1235893" y="1834307"/>
                  <a:pt x="1234033" y="1833687"/>
                  <a:pt x="1231552" y="1834927"/>
                </a:cubicBezTo>
                <a:cubicBezTo>
                  <a:pt x="1226591" y="1831206"/>
                  <a:pt x="1225351" y="1827486"/>
                  <a:pt x="1227832" y="1823765"/>
                </a:cubicBezTo>
                <a:lnTo>
                  <a:pt x="1235273" y="1814463"/>
                </a:lnTo>
                <a:cubicBezTo>
                  <a:pt x="1230312" y="1803301"/>
                  <a:pt x="1227832" y="1788418"/>
                  <a:pt x="1227832" y="1769815"/>
                </a:cubicBezTo>
                <a:cubicBezTo>
                  <a:pt x="1230312" y="1766094"/>
                  <a:pt x="1231552" y="1763614"/>
                  <a:pt x="1231552" y="1762373"/>
                </a:cubicBezTo>
                <a:lnTo>
                  <a:pt x="1242715" y="1745630"/>
                </a:lnTo>
                <a:cubicBezTo>
                  <a:pt x="1252636" y="1736328"/>
                  <a:pt x="1263179" y="1730747"/>
                  <a:pt x="1274341" y="1728887"/>
                </a:cubicBezTo>
                <a:close/>
                <a:moveTo>
                  <a:pt x="1052959" y="1727027"/>
                </a:moveTo>
                <a:cubicBezTo>
                  <a:pt x="1057920" y="1729507"/>
                  <a:pt x="1064741" y="1730747"/>
                  <a:pt x="1073423" y="1730747"/>
                </a:cubicBezTo>
                <a:cubicBezTo>
                  <a:pt x="1082104" y="1729507"/>
                  <a:pt x="1088925" y="1730127"/>
                  <a:pt x="1093886" y="1732608"/>
                </a:cubicBezTo>
                <a:cubicBezTo>
                  <a:pt x="1090166" y="1733848"/>
                  <a:pt x="1100708" y="1743150"/>
                  <a:pt x="1125512" y="1760513"/>
                </a:cubicBezTo>
                <a:cubicBezTo>
                  <a:pt x="1131713" y="1766714"/>
                  <a:pt x="1133574" y="1772915"/>
                  <a:pt x="1131093" y="1779116"/>
                </a:cubicBezTo>
                <a:cubicBezTo>
                  <a:pt x="1127373" y="1772915"/>
                  <a:pt x="1128613" y="1790278"/>
                  <a:pt x="1134814" y="1831206"/>
                </a:cubicBezTo>
                <a:cubicBezTo>
                  <a:pt x="1116211" y="1852290"/>
                  <a:pt x="1101948" y="1862832"/>
                  <a:pt x="1092026" y="1862832"/>
                </a:cubicBezTo>
                <a:cubicBezTo>
                  <a:pt x="1083344" y="1861592"/>
                  <a:pt x="1073423" y="1862212"/>
                  <a:pt x="1062260" y="1864693"/>
                </a:cubicBezTo>
                <a:lnTo>
                  <a:pt x="1036215" y="1864693"/>
                </a:lnTo>
                <a:cubicBezTo>
                  <a:pt x="1033735" y="1865933"/>
                  <a:pt x="1030634" y="1866553"/>
                  <a:pt x="1026914" y="1866553"/>
                </a:cubicBezTo>
                <a:cubicBezTo>
                  <a:pt x="1021953" y="1866553"/>
                  <a:pt x="1018852" y="1867173"/>
                  <a:pt x="1017612" y="1868413"/>
                </a:cubicBezTo>
                <a:cubicBezTo>
                  <a:pt x="1013891" y="1869654"/>
                  <a:pt x="1007690" y="1869654"/>
                  <a:pt x="999008" y="1868413"/>
                </a:cubicBezTo>
                <a:cubicBezTo>
                  <a:pt x="989087" y="1872134"/>
                  <a:pt x="977924" y="1869654"/>
                  <a:pt x="965522" y="1860972"/>
                </a:cubicBezTo>
                <a:cubicBezTo>
                  <a:pt x="951880" y="1849810"/>
                  <a:pt x="947539" y="1836167"/>
                  <a:pt x="952500" y="1820044"/>
                </a:cubicBezTo>
                <a:cubicBezTo>
                  <a:pt x="959941" y="1801441"/>
                  <a:pt x="971723" y="1790278"/>
                  <a:pt x="987846" y="1786558"/>
                </a:cubicBezTo>
                <a:cubicBezTo>
                  <a:pt x="992807" y="1784077"/>
                  <a:pt x="998388" y="1777256"/>
                  <a:pt x="1004589" y="1766094"/>
                </a:cubicBezTo>
                <a:cubicBezTo>
                  <a:pt x="1010791" y="1756172"/>
                  <a:pt x="1017612" y="1749971"/>
                  <a:pt x="1025053" y="1747490"/>
                </a:cubicBezTo>
                <a:cubicBezTo>
                  <a:pt x="1032495" y="1735088"/>
                  <a:pt x="1041797" y="1728267"/>
                  <a:pt x="1052959" y="1727027"/>
                </a:cubicBezTo>
                <a:close/>
                <a:moveTo>
                  <a:pt x="2206377" y="1721445"/>
                </a:moveTo>
                <a:cubicBezTo>
                  <a:pt x="2208857" y="1720205"/>
                  <a:pt x="2212578" y="1723306"/>
                  <a:pt x="2217539" y="1730747"/>
                </a:cubicBezTo>
                <a:cubicBezTo>
                  <a:pt x="2217539" y="1738189"/>
                  <a:pt x="2213818" y="1741909"/>
                  <a:pt x="2206377" y="1741909"/>
                </a:cubicBezTo>
                <a:cubicBezTo>
                  <a:pt x="2196455" y="1734468"/>
                  <a:pt x="2191494" y="1731988"/>
                  <a:pt x="2191494" y="1734468"/>
                </a:cubicBezTo>
                <a:cubicBezTo>
                  <a:pt x="2191494" y="1729507"/>
                  <a:pt x="2196455" y="1725166"/>
                  <a:pt x="2206377" y="1721445"/>
                </a:cubicBezTo>
                <a:close/>
                <a:moveTo>
                  <a:pt x="2457989" y="1693075"/>
                </a:moveTo>
                <a:cubicBezTo>
                  <a:pt x="2460780" y="1692765"/>
                  <a:pt x="2462485" y="1692920"/>
                  <a:pt x="2463105" y="1693540"/>
                </a:cubicBezTo>
                <a:cubicBezTo>
                  <a:pt x="2466826" y="1696021"/>
                  <a:pt x="2467446" y="1699121"/>
                  <a:pt x="2464965" y="1702842"/>
                </a:cubicBezTo>
                <a:cubicBezTo>
                  <a:pt x="2460004" y="1709043"/>
                  <a:pt x="2458144" y="1711524"/>
                  <a:pt x="2459384" y="1710283"/>
                </a:cubicBezTo>
                <a:cubicBezTo>
                  <a:pt x="2454424" y="1712764"/>
                  <a:pt x="2450082" y="1711524"/>
                  <a:pt x="2446362" y="1706563"/>
                </a:cubicBezTo>
                <a:cubicBezTo>
                  <a:pt x="2442641" y="1701602"/>
                  <a:pt x="2442641" y="1697881"/>
                  <a:pt x="2446362" y="1695401"/>
                </a:cubicBezTo>
                <a:cubicBezTo>
                  <a:pt x="2451323" y="1694161"/>
                  <a:pt x="2455198" y="1693385"/>
                  <a:pt x="2457989" y="1693075"/>
                </a:cubicBezTo>
                <a:close/>
                <a:moveTo>
                  <a:pt x="2416596" y="1678657"/>
                </a:moveTo>
                <a:lnTo>
                  <a:pt x="2418457" y="1682378"/>
                </a:lnTo>
                <a:cubicBezTo>
                  <a:pt x="2418457" y="1684859"/>
                  <a:pt x="2417836" y="1686099"/>
                  <a:pt x="2416596" y="1686099"/>
                </a:cubicBezTo>
                <a:cubicBezTo>
                  <a:pt x="2416596" y="1687339"/>
                  <a:pt x="2415356" y="1686719"/>
                  <a:pt x="2412876" y="1684238"/>
                </a:cubicBezTo>
                <a:cubicBezTo>
                  <a:pt x="2412876" y="1680518"/>
                  <a:pt x="2414116" y="1678657"/>
                  <a:pt x="2416596" y="1678657"/>
                </a:cubicBezTo>
                <a:close/>
                <a:moveTo>
                  <a:pt x="786928" y="1676797"/>
                </a:moveTo>
                <a:lnTo>
                  <a:pt x="788789" y="1680518"/>
                </a:lnTo>
                <a:lnTo>
                  <a:pt x="786928" y="1680518"/>
                </a:lnTo>
                <a:cubicBezTo>
                  <a:pt x="786928" y="1679278"/>
                  <a:pt x="786928" y="1678037"/>
                  <a:pt x="786928" y="1676797"/>
                </a:cubicBezTo>
                <a:close/>
                <a:moveTo>
                  <a:pt x="2149036" y="1672580"/>
                </a:moveTo>
                <a:lnTo>
                  <a:pt x="2149171" y="1672612"/>
                </a:lnTo>
                <a:cubicBezTo>
                  <a:pt x="2150101" y="1672921"/>
                  <a:pt x="2149946" y="1673076"/>
                  <a:pt x="2148706" y="1673076"/>
                </a:cubicBezTo>
                <a:close/>
                <a:moveTo>
                  <a:pt x="2704951" y="1655403"/>
                </a:moveTo>
                <a:cubicBezTo>
                  <a:pt x="2708051" y="1655403"/>
                  <a:pt x="2711772" y="1655713"/>
                  <a:pt x="2716113" y="1656333"/>
                </a:cubicBezTo>
                <a:cubicBezTo>
                  <a:pt x="2724794" y="1657573"/>
                  <a:pt x="2730996" y="1658194"/>
                  <a:pt x="2734716" y="1658194"/>
                </a:cubicBezTo>
                <a:cubicBezTo>
                  <a:pt x="2737197" y="1655713"/>
                  <a:pt x="2742778" y="1656333"/>
                  <a:pt x="2751460" y="1660054"/>
                </a:cubicBezTo>
                <a:cubicBezTo>
                  <a:pt x="2757661" y="1661294"/>
                  <a:pt x="2760141" y="1660674"/>
                  <a:pt x="2758901" y="1658194"/>
                </a:cubicBezTo>
                <a:lnTo>
                  <a:pt x="2760761" y="1656333"/>
                </a:lnTo>
                <a:cubicBezTo>
                  <a:pt x="2765722" y="1657573"/>
                  <a:pt x="2768202" y="1658194"/>
                  <a:pt x="2768202" y="1658194"/>
                </a:cubicBezTo>
                <a:cubicBezTo>
                  <a:pt x="2770683" y="1663155"/>
                  <a:pt x="2771303" y="1665635"/>
                  <a:pt x="2770063" y="1665635"/>
                </a:cubicBezTo>
                <a:lnTo>
                  <a:pt x="2757040" y="1665635"/>
                </a:lnTo>
                <a:cubicBezTo>
                  <a:pt x="2755800" y="1665635"/>
                  <a:pt x="2752700" y="1665015"/>
                  <a:pt x="2747739" y="1663775"/>
                </a:cubicBezTo>
                <a:cubicBezTo>
                  <a:pt x="2744018" y="1662535"/>
                  <a:pt x="2741537" y="1662535"/>
                  <a:pt x="2740297" y="1663775"/>
                </a:cubicBezTo>
                <a:cubicBezTo>
                  <a:pt x="2735336" y="1661294"/>
                  <a:pt x="2727895" y="1660054"/>
                  <a:pt x="2717973" y="1660054"/>
                </a:cubicBezTo>
                <a:cubicBezTo>
                  <a:pt x="2708051" y="1658814"/>
                  <a:pt x="2701230" y="1657573"/>
                  <a:pt x="2697509" y="1656333"/>
                </a:cubicBezTo>
                <a:cubicBezTo>
                  <a:pt x="2699370" y="1655713"/>
                  <a:pt x="2701850" y="1655403"/>
                  <a:pt x="2704951" y="1655403"/>
                </a:cubicBezTo>
                <a:close/>
                <a:moveTo>
                  <a:pt x="2786806" y="1622847"/>
                </a:moveTo>
                <a:cubicBezTo>
                  <a:pt x="2788046" y="1622847"/>
                  <a:pt x="2789287" y="1624707"/>
                  <a:pt x="2790527" y="1628428"/>
                </a:cubicBezTo>
                <a:cubicBezTo>
                  <a:pt x="2791767" y="1632149"/>
                  <a:pt x="2793627" y="1634009"/>
                  <a:pt x="2796108" y="1634009"/>
                </a:cubicBezTo>
                <a:cubicBezTo>
                  <a:pt x="2798588" y="1637730"/>
                  <a:pt x="2798588" y="1640830"/>
                  <a:pt x="2796108" y="1643311"/>
                </a:cubicBezTo>
                <a:cubicBezTo>
                  <a:pt x="2793627" y="1645791"/>
                  <a:pt x="2791767" y="1645791"/>
                  <a:pt x="2790527" y="1643311"/>
                </a:cubicBezTo>
                <a:cubicBezTo>
                  <a:pt x="2791767" y="1644551"/>
                  <a:pt x="2790527" y="1637730"/>
                  <a:pt x="2786806" y="1622847"/>
                </a:cubicBezTo>
                <a:close/>
                <a:moveTo>
                  <a:pt x="515317" y="1609824"/>
                </a:moveTo>
                <a:cubicBezTo>
                  <a:pt x="519038" y="1614785"/>
                  <a:pt x="520898" y="1617886"/>
                  <a:pt x="520898" y="1619126"/>
                </a:cubicBezTo>
                <a:cubicBezTo>
                  <a:pt x="515937" y="1621607"/>
                  <a:pt x="514077" y="1622847"/>
                  <a:pt x="515317" y="1622847"/>
                </a:cubicBezTo>
                <a:cubicBezTo>
                  <a:pt x="509116" y="1622847"/>
                  <a:pt x="507256" y="1620366"/>
                  <a:pt x="509736" y="1615405"/>
                </a:cubicBezTo>
                <a:cubicBezTo>
                  <a:pt x="509736" y="1616646"/>
                  <a:pt x="511596" y="1614785"/>
                  <a:pt x="515317" y="1609824"/>
                </a:cubicBezTo>
                <a:close/>
                <a:moveTo>
                  <a:pt x="1940706" y="1592121"/>
                </a:moveTo>
                <a:lnTo>
                  <a:pt x="1940346" y="1596802"/>
                </a:lnTo>
                <a:lnTo>
                  <a:pt x="1940346" y="1593081"/>
                </a:lnTo>
                <a:cubicBezTo>
                  <a:pt x="1939726" y="1593081"/>
                  <a:pt x="1939571" y="1592926"/>
                  <a:pt x="1939881" y="1592616"/>
                </a:cubicBezTo>
                <a:close/>
                <a:moveTo>
                  <a:pt x="1942207" y="1587500"/>
                </a:moveTo>
                <a:lnTo>
                  <a:pt x="1942207" y="1591221"/>
                </a:lnTo>
                <a:lnTo>
                  <a:pt x="1940706" y="1592121"/>
                </a:lnTo>
                <a:lnTo>
                  <a:pt x="1940811" y="1590756"/>
                </a:lnTo>
                <a:cubicBezTo>
                  <a:pt x="1941121" y="1589206"/>
                  <a:pt x="1941586" y="1588120"/>
                  <a:pt x="1942207" y="1587500"/>
                </a:cubicBezTo>
                <a:close/>
                <a:moveTo>
                  <a:pt x="2602631" y="1585640"/>
                </a:moveTo>
                <a:cubicBezTo>
                  <a:pt x="2602631" y="1585640"/>
                  <a:pt x="2602631" y="1586260"/>
                  <a:pt x="2602631" y="1587500"/>
                </a:cubicBezTo>
                <a:lnTo>
                  <a:pt x="2604492" y="1585640"/>
                </a:lnTo>
                <a:cubicBezTo>
                  <a:pt x="2603252" y="1585640"/>
                  <a:pt x="2602631" y="1585640"/>
                  <a:pt x="2602631" y="1585640"/>
                </a:cubicBezTo>
                <a:close/>
                <a:moveTo>
                  <a:pt x="491133" y="1544712"/>
                </a:moveTo>
                <a:cubicBezTo>
                  <a:pt x="491133" y="1545952"/>
                  <a:pt x="491133" y="1546572"/>
                  <a:pt x="491133" y="1546572"/>
                </a:cubicBezTo>
                <a:lnTo>
                  <a:pt x="489272" y="1546572"/>
                </a:lnTo>
                <a:close/>
                <a:moveTo>
                  <a:pt x="489272" y="1544712"/>
                </a:moveTo>
                <a:lnTo>
                  <a:pt x="489272" y="1546572"/>
                </a:lnTo>
                <a:lnTo>
                  <a:pt x="487412" y="1546572"/>
                </a:lnTo>
                <a:cubicBezTo>
                  <a:pt x="487412" y="1545332"/>
                  <a:pt x="488032" y="1544712"/>
                  <a:pt x="489272" y="1544712"/>
                </a:cubicBezTo>
                <a:close/>
                <a:moveTo>
                  <a:pt x="370210" y="1529829"/>
                </a:moveTo>
                <a:cubicBezTo>
                  <a:pt x="373930" y="1533550"/>
                  <a:pt x="375171" y="1536031"/>
                  <a:pt x="373930" y="1537271"/>
                </a:cubicBezTo>
                <a:cubicBezTo>
                  <a:pt x="372690" y="1539751"/>
                  <a:pt x="370210" y="1540991"/>
                  <a:pt x="366489" y="1540991"/>
                </a:cubicBezTo>
                <a:cubicBezTo>
                  <a:pt x="365249" y="1540991"/>
                  <a:pt x="364629" y="1540371"/>
                  <a:pt x="364629" y="1539131"/>
                </a:cubicBezTo>
                <a:cubicBezTo>
                  <a:pt x="364629" y="1537891"/>
                  <a:pt x="364629" y="1537271"/>
                  <a:pt x="364629" y="1537271"/>
                </a:cubicBezTo>
                <a:cubicBezTo>
                  <a:pt x="365869" y="1532310"/>
                  <a:pt x="367729" y="1529829"/>
                  <a:pt x="370210" y="1529829"/>
                </a:cubicBezTo>
                <a:close/>
                <a:moveTo>
                  <a:pt x="2774598" y="1521458"/>
                </a:moveTo>
                <a:lnTo>
                  <a:pt x="2775299" y="1521725"/>
                </a:lnTo>
                <a:lnTo>
                  <a:pt x="2773784" y="1522388"/>
                </a:lnTo>
                <a:cubicBezTo>
                  <a:pt x="2773784" y="1521768"/>
                  <a:pt x="2774055" y="1521458"/>
                  <a:pt x="2774598" y="1521458"/>
                </a:cubicBezTo>
                <a:close/>
                <a:moveTo>
                  <a:pt x="2185913" y="1518667"/>
                </a:moveTo>
                <a:lnTo>
                  <a:pt x="2187773" y="1520528"/>
                </a:lnTo>
                <a:lnTo>
                  <a:pt x="2187773" y="1518667"/>
                </a:lnTo>
                <a:close/>
                <a:moveTo>
                  <a:pt x="2078012" y="1518667"/>
                </a:moveTo>
                <a:cubicBezTo>
                  <a:pt x="2080493" y="1518667"/>
                  <a:pt x="2081733" y="1519907"/>
                  <a:pt x="2081733" y="1522388"/>
                </a:cubicBezTo>
                <a:cubicBezTo>
                  <a:pt x="2078012" y="1526109"/>
                  <a:pt x="2075532" y="1526729"/>
                  <a:pt x="2074292" y="1524248"/>
                </a:cubicBezTo>
                <a:lnTo>
                  <a:pt x="2074292" y="1522388"/>
                </a:lnTo>
                <a:cubicBezTo>
                  <a:pt x="2074292" y="1521148"/>
                  <a:pt x="2075532" y="1519907"/>
                  <a:pt x="2078012" y="1518667"/>
                </a:cubicBezTo>
                <a:close/>
                <a:moveTo>
                  <a:pt x="1914301" y="1516807"/>
                </a:moveTo>
                <a:cubicBezTo>
                  <a:pt x="1911821" y="1516807"/>
                  <a:pt x="1914922" y="1519907"/>
                  <a:pt x="1923603" y="1526109"/>
                </a:cubicBezTo>
                <a:cubicBezTo>
                  <a:pt x="1922363" y="1533550"/>
                  <a:pt x="1919262" y="1538511"/>
                  <a:pt x="1914301" y="1540991"/>
                </a:cubicBezTo>
                <a:cubicBezTo>
                  <a:pt x="1909341" y="1540991"/>
                  <a:pt x="1905000" y="1538511"/>
                  <a:pt x="1901279" y="1533550"/>
                </a:cubicBezTo>
                <a:cubicBezTo>
                  <a:pt x="1897558" y="1528589"/>
                  <a:pt x="1899419" y="1524248"/>
                  <a:pt x="1906860" y="1520528"/>
                </a:cubicBezTo>
                <a:close/>
                <a:moveTo>
                  <a:pt x="2803549" y="1509365"/>
                </a:moveTo>
                <a:lnTo>
                  <a:pt x="2801689" y="1531690"/>
                </a:lnTo>
                <a:cubicBezTo>
                  <a:pt x="2796728" y="1530450"/>
                  <a:pt x="2791767" y="1529829"/>
                  <a:pt x="2786806" y="1529829"/>
                </a:cubicBezTo>
                <a:cubicBezTo>
                  <a:pt x="2782466" y="1526109"/>
                  <a:pt x="2779210" y="1523628"/>
                  <a:pt x="2777039" y="1522388"/>
                </a:cubicBezTo>
                <a:lnTo>
                  <a:pt x="2775299" y="1521725"/>
                </a:lnTo>
                <a:lnTo>
                  <a:pt x="2775644" y="1521574"/>
                </a:lnTo>
                <a:cubicBezTo>
                  <a:pt x="2779365" y="1519946"/>
                  <a:pt x="2788667" y="1515877"/>
                  <a:pt x="2803549" y="1509365"/>
                </a:cubicBezTo>
                <a:close/>
                <a:moveTo>
                  <a:pt x="1069702" y="1481460"/>
                </a:moveTo>
                <a:cubicBezTo>
                  <a:pt x="1073423" y="1481460"/>
                  <a:pt x="1075903" y="1483320"/>
                  <a:pt x="1077143" y="1487041"/>
                </a:cubicBezTo>
                <a:cubicBezTo>
                  <a:pt x="1080864" y="1488282"/>
                  <a:pt x="1081484" y="1491382"/>
                  <a:pt x="1079004" y="1496343"/>
                </a:cubicBezTo>
                <a:cubicBezTo>
                  <a:pt x="1080244" y="1493863"/>
                  <a:pt x="1075903" y="1495103"/>
                  <a:pt x="1065981" y="1500064"/>
                </a:cubicBezTo>
                <a:cubicBezTo>
                  <a:pt x="1062260" y="1495103"/>
                  <a:pt x="1061020" y="1491382"/>
                  <a:pt x="1062260" y="1488902"/>
                </a:cubicBezTo>
                <a:cubicBezTo>
                  <a:pt x="1062260" y="1485181"/>
                  <a:pt x="1064741" y="1482700"/>
                  <a:pt x="1069702" y="1481460"/>
                </a:cubicBezTo>
                <a:close/>
                <a:moveTo>
                  <a:pt x="872970" y="1475414"/>
                </a:moveTo>
                <a:cubicBezTo>
                  <a:pt x="873900" y="1475724"/>
                  <a:pt x="874365" y="1477119"/>
                  <a:pt x="874365" y="1479600"/>
                </a:cubicBezTo>
                <a:cubicBezTo>
                  <a:pt x="873125" y="1480840"/>
                  <a:pt x="871884" y="1481460"/>
                  <a:pt x="870644" y="1481460"/>
                </a:cubicBezTo>
                <a:cubicBezTo>
                  <a:pt x="870644" y="1477739"/>
                  <a:pt x="870024" y="1476499"/>
                  <a:pt x="868784" y="1477739"/>
                </a:cubicBezTo>
                <a:cubicBezTo>
                  <a:pt x="870644" y="1475879"/>
                  <a:pt x="872039" y="1475104"/>
                  <a:pt x="872970" y="1475414"/>
                </a:cubicBezTo>
                <a:close/>
                <a:moveTo>
                  <a:pt x="946919" y="1460996"/>
                </a:moveTo>
                <a:lnTo>
                  <a:pt x="948779" y="1464717"/>
                </a:lnTo>
                <a:cubicBezTo>
                  <a:pt x="948159" y="1464717"/>
                  <a:pt x="946919" y="1464717"/>
                  <a:pt x="945058" y="1464717"/>
                </a:cubicBezTo>
                <a:cubicBezTo>
                  <a:pt x="945058" y="1464717"/>
                  <a:pt x="945678" y="1463477"/>
                  <a:pt x="946919" y="1460996"/>
                </a:cubicBezTo>
                <a:close/>
                <a:moveTo>
                  <a:pt x="2643094" y="1438672"/>
                </a:moveTo>
                <a:cubicBezTo>
                  <a:pt x="2644024" y="1438672"/>
                  <a:pt x="2644799" y="1439292"/>
                  <a:pt x="2645420" y="1440533"/>
                </a:cubicBezTo>
                <a:lnTo>
                  <a:pt x="2645420" y="1442393"/>
                </a:lnTo>
                <a:cubicBezTo>
                  <a:pt x="2641699" y="1441153"/>
                  <a:pt x="2639838" y="1440533"/>
                  <a:pt x="2639838" y="1440533"/>
                </a:cubicBezTo>
                <a:cubicBezTo>
                  <a:pt x="2641079" y="1439292"/>
                  <a:pt x="2642164" y="1438672"/>
                  <a:pt x="2643094" y="1438672"/>
                </a:cubicBezTo>
                <a:close/>
                <a:moveTo>
                  <a:pt x="1767334" y="1403325"/>
                </a:moveTo>
                <a:cubicBezTo>
                  <a:pt x="1780976" y="1410767"/>
                  <a:pt x="1788418" y="1418828"/>
                  <a:pt x="1789658" y="1427510"/>
                </a:cubicBezTo>
                <a:cubicBezTo>
                  <a:pt x="1787177" y="1429990"/>
                  <a:pt x="1785317" y="1431231"/>
                  <a:pt x="1784077" y="1431231"/>
                </a:cubicBezTo>
                <a:cubicBezTo>
                  <a:pt x="1772915" y="1417588"/>
                  <a:pt x="1767334" y="1408287"/>
                  <a:pt x="1767334" y="1403325"/>
                </a:cubicBezTo>
                <a:close/>
                <a:moveTo>
                  <a:pt x="1106909" y="1403325"/>
                </a:moveTo>
                <a:cubicBezTo>
                  <a:pt x="1108149" y="1403325"/>
                  <a:pt x="1108769" y="1405186"/>
                  <a:pt x="1108769" y="1408907"/>
                </a:cubicBezTo>
                <a:lnTo>
                  <a:pt x="1106909" y="1408907"/>
                </a:lnTo>
                <a:cubicBezTo>
                  <a:pt x="1104428" y="1407666"/>
                  <a:pt x="1103188" y="1406426"/>
                  <a:pt x="1103188" y="1405186"/>
                </a:cubicBezTo>
                <a:cubicBezTo>
                  <a:pt x="1103188" y="1403946"/>
                  <a:pt x="1104428" y="1403325"/>
                  <a:pt x="1106909" y="1403325"/>
                </a:cubicBezTo>
                <a:close/>
                <a:moveTo>
                  <a:pt x="2172890" y="1394024"/>
                </a:moveTo>
                <a:cubicBezTo>
                  <a:pt x="2181572" y="1402705"/>
                  <a:pt x="2185913" y="1407046"/>
                  <a:pt x="2185913" y="1407046"/>
                </a:cubicBezTo>
                <a:cubicBezTo>
                  <a:pt x="2187153" y="1418208"/>
                  <a:pt x="2187153" y="1424409"/>
                  <a:pt x="2185913" y="1425650"/>
                </a:cubicBezTo>
                <a:cubicBezTo>
                  <a:pt x="2179711" y="1434331"/>
                  <a:pt x="2173510" y="1438672"/>
                  <a:pt x="2167309" y="1438672"/>
                </a:cubicBezTo>
                <a:cubicBezTo>
                  <a:pt x="2154907" y="1437432"/>
                  <a:pt x="2146845" y="1431851"/>
                  <a:pt x="2143125" y="1421929"/>
                </a:cubicBezTo>
                <a:cubicBezTo>
                  <a:pt x="2140644" y="1414488"/>
                  <a:pt x="2143125" y="1407046"/>
                  <a:pt x="2150566" y="1399605"/>
                </a:cubicBezTo>
                <a:cubicBezTo>
                  <a:pt x="2150566" y="1399605"/>
                  <a:pt x="2158007" y="1397744"/>
                  <a:pt x="2172890" y="1394024"/>
                </a:cubicBezTo>
                <a:close/>
                <a:moveTo>
                  <a:pt x="2557983" y="1390303"/>
                </a:moveTo>
                <a:cubicBezTo>
                  <a:pt x="2559223" y="1391543"/>
                  <a:pt x="2559223" y="1392783"/>
                  <a:pt x="2557983" y="1394024"/>
                </a:cubicBezTo>
                <a:lnTo>
                  <a:pt x="2556122" y="1394024"/>
                </a:lnTo>
                <a:lnTo>
                  <a:pt x="2556122" y="1392163"/>
                </a:lnTo>
                <a:cubicBezTo>
                  <a:pt x="2556122" y="1390923"/>
                  <a:pt x="2556743" y="1390303"/>
                  <a:pt x="2557983" y="1390303"/>
                </a:cubicBezTo>
                <a:close/>
                <a:moveTo>
                  <a:pt x="2278383" y="1383956"/>
                </a:moveTo>
                <a:lnTo>
                  <a:pt x="2277070" y="1386582"/>
                </a:lnTo>
                <a:cubicBezTo>
                  <a:pt x="2275830" y="1386582"/>
                  <a:pt x="2275675" y="1386117"/>
                  <a:pt x="2276605" y="1385187"/>
                </a:cubicBezTo>
                <a:close/>
                <a:moveTo>
                  <a:pt x="2479848" y="1375420"/>
                </a:moveTo>
                <a:lnTo>
                  <a:pt x="2485429" y="1379141"/>
                </a:lnTo>
                <a:cubicBezTo>
                  <a:pt x="2485429" y="1381621"/>
                  <a:pt x="2481708" y="1382862"/>
                  <a:pt x="2474267" y="1382862"/>
                </a:cubicBezTo>
                <a:cubicBezTo>
                  <a:pt x="2475507" y="1379141"/>
                  <a:pt x="2477368" y="1376661"/>
                  <a:pt x="2479848" y="1375420"/>
                </a:cubicBezTo>
                <a:close/>
                <a:moveTo>
                  <a:pt x="1958950" y="1341934"/>
                </a:moveTo>
                <a:cubicBezTo>
                  <a:pt x="1961430" y="1344414"/>
                  <a:pt x="1965151" y="1346275"/>
                  <a:pt x="1970112" y="1347515"/>
                </a:cubicBezTo>
                <a:cubicBezTo>
                  <a:pt x="1975073" y="1348755"/>
                  <a:pt x="1978173" y="1349995"/>
                  <a:pt x="1979414" y="1351236"/>
                </a:cubicBezTo>
                <a:cubicBezTo>
                  <a:pt x="1980654" y="1354956"/>
                  <a:pt x="1984375" y="1358057"/>
                  <a:pt x="1990576" y="1360537"/>
                </a:cubicBezTo>
                <a:cubicBezTo>
                  <a:pt x="1995537" y="1364258"/>
                  <a:pt x="1998637" y="1367979"/>
                  <a:pt x="1999878" y="1371700"/>
                </a:cubicBezTo>
                <a:cubicBezTo>
                  <a:pt x="2003598" y="1372940"/>
                  <a:pt x="2010419" y="1374180"/>
                  <a:pt x="2020341" y="1375420"/>
                </a:cubicBezTo>
                <a:cubicBezTo>
                  <a:pt x="2030263" y="1376661"/>
                  <a:pt x="2037085" y="1377901"/>
                  <a:pt x="2040805" y="1379141"/>
                </a:cubicBezTo>
                <a:cubicBezTo>
                  <a:pt x="2050727" y="1386582"/>
                  <a:pt x="2054448" y="1392783"/>
                  <a:pt x="2051967" y="1397744"/>
                </a:cubicBezTo>
                <a:cubicBezTo>
                  <a:pt x="2051967" y="1397744"/>
                  <a:pt x="2050727" y="1416348"/>
                  <a:pt x="2048247" y="1453555"/>
                </a:cubicBezTo>
                <a:cubicBezTo>
                  <a:pt x="2035844" y="1473399"/>
                  <a:pt x="2013520" y="1485181"/>
                  <a:pt x="1981274" y="1488902"/>
                </a:cubicBezTo>
                <a:cubicBezTo>
                  <a:pt x="1984995" y="1488902"/>
                  <a:pt x="1970112" y="1476499"/>
                  <a:pt x="1936626" y="1451695"/>
                </a:cubicBezTo>
                <a:cubicBezTo>
                  <a:pt x="1924223" y="1449214"/>
                  <a:pt x="1918022" y="1447974"/>
                  <a:pt x="1918022" y="1447974"/>
                </a:cubicBezTo>
                <a:cubicBezTo>
                  <a:pt x="1916782" y="1447974"/>
                  <a:pt x="1915542" y="1447354"/>
                  <a:pt x="1914301" y="1446114"/>
                </a:cubicBezTo>
                <a:cubicBezTo>
                  <a:pt x="1914301" y="1443633"/>
                  <a:pt x="1913681" y="1442393"/>
                  <a:pt x="1912441" y="1442393"/>
                </a:cubicBezTo>
                <a:cubicBezTo>
                  <a:pt x="1916162" y="1442393"/>
                  <a:pt x="1909961" y="1435571"/>
                  <a:pt x="1893838" y="1421929"/>
                </a:cubicBezTo>
                <a:cubicBezTo>
                  <a:pt x="1893838" y="1421929"/>
                  <a:pt x="1892597" y="1421929"/>
                  <a:pt x="1890117" y="1421929"/>
                </a:cubicBezTo>
                <a:cubicBezTo>
                  <a:pt x="1888877" y="1421929"/>
                  <a:pt x="1887636" y="1421309"/>
                  <a:pt x="1886396" y="1420069"/>
                </a:cubicBezTo>
                <a:cubicBezTo>
                  <a:pt x="1886396" y="1418828"/>
                  <a:pt x="1887016" y="1418208"/>
                  <a:pt x="1888256" y="1418208"/>
                </a:cubicBezTo>
                <a:cubicBezTo>
                  <a:pt x="1889497" y="1415728"/>
                  <a:pt x="1887636" y="1410767"/>
                  <a:pt x="1882675" y="1403325"/>
                </a:cubicBezTo>
                <a:cubicBezTo>
                  <a:pt x="1882675" y="1408287"/>
                  <a:pt x="1885776" y="1395264"/>
                  <a:pt x="1891977" y="1364258"/>
                </a:cubicBezTo>
                <a:cubicBezTo>
                  <a:pt x="1895698" y="1364258"/>
                  <a:pt x="1899419" y="1360537"/>
                  <a:pt x="1903139" y="1353096"/>
                </a:cubicBezTo>
                <a:cubicBezTo>
                  <a:pt x="1914301" y="1348135"/>
                  <a:pt x="1920503" y="1345655"/>
                  <a:pt x="1921743" y="1345655"/>
                </a:cubicBezTo>
                <a:cubicBezTo>
                  <a:pt x="1919262" y="1348135"/>
                  <a:pt x="1931665" y="1346895"/>
                  <a:pt x="1958950" y="1341934"/>
                </a:cubicBezTo>
                <a:close/>
                <a:moveTo>
                  <a:pt x="349746" y="1334492"/>
                </a:moveTo>
                <a:lnTo>
                  <a:pt x="353466" y="1334492"/>
                </a:lnTo>
                <a:lnTo>
                  <a:pt x="353466" y="1338213"/>
                </a:lnTo>
                <a:close/>
                <a:moveTo>
                  <a:pt x="1393403" y="1327051"/>
                </a:moveTo>
                <a:cubicBezTo>
                  <a:pt x="1397124" y="1333252"/>
                  <a:pt x="1398984" y="1341314"/>
                  <a:pt x="1398984" y="1351236"/>
                </a:cubicBezTo>
                <a:cubicBezTo>
                  <a:pt x="1398984" y="1352476"/>
                  <a:pt x="1395263" y="1354336"/>
                  <a:pt x="1387822" y="1356817"/>
                </a:cubicBezTo>
                <a:cubicBezTo>
                  <a:pt x="1387822" y="1356817"/>
                  <a:pt x="1385962" y="1349995"/>
                  <a:pt x="1382241" y="1336353"/>
                </a:cubicBezTo>
                <a:cubicBezTo>
                  <a:pt x="1390923" y="1331392"/>
                  <a:pt x="1394643" y="1328291"/>
                  <a:pt x="1393403" y="1327051"/>
                </a:cubicBezTo>
                <a:close/>
                <a:moveTo>
                  <a:pt x="468208" y="1319970"/>
                </a:moveTo>
                <a:lnTo>
                  <a:pt x="466948" y="1323330"/>
                </a:lnTo>
                <a:lnTo>
                  <a:pt x="466948" y="1321470"/>
                </a:lnTo>
                <a:cubicBezTo>
                  <a:pt x="466328" y="1321470"/>
                  <a:pt x="466173" y="1321315"/>
                  <a:pt x="466483" y="1321005"/>
                </a:cubicBezTo>
                <a:close/>
                <a:moveTo>
                  <a:pt x="468343" y="1319610"/>
                </a:moveTo>
                <a:cubicBezTo>
                  <a:pt x="468653" y="1318990"/>
                  <a:pt x="468808" y="1318990"/>
                  <a:pt x="468808" y="1319610"/>
                </a:cubicBezTo>
                <a:lnTo>
                  <a:pt x="468208" y="1319970"/>
                </a:lnTo>
                <a:close/>
                <a:moveTo>
                  <a:pt x="1675401" y="1309998"/>
                </a:moveTo>
                <a:lnTo>
                  <a:pt x="1673851" y="1313099"/>
                </a:lnTo>
                <a:cubicBezTo>
                  <a:pt x="1672301" y="1314959"/>
                  <a:pt x="1670595" y="1314649"/>
                  <a:pt x="1668735" y="1312168"/>
                </a:cubicBezTo>
                <a:cubicBezTo>
                  <a:pt x="1669975" y="1312168"/>
                  <a:pt x="1671836" y="1311548"/>
                  <a:pt x="1674316" y="1310308"/>
                </a:cubicBezTo>
                <a:close/>
                <a:moveTo>
                  <a:pt x="1646527" y="1303332"/>
                </a:moveTo>
                <a:cubicBezTo>
                  <a:pt x="1648310" y="1303332"/>
                  <a:pt x="1650131" y="1303797"/>
                  <a:pt x="1651992" y="1304727"/>
                </a:cubicBezTo>
                <a:cubicBezTo>
                  <a:pt x="1648271" y="1303487"/>
                  <a:pt x="1651992" y="1311548"/>
                  <a:pt x="1663154" y="1328911"/>
                </a:cubicBezTo>
                <a:cubicBezTo>
                  <a:pt x="1668115" y="1333872"/>
                  <a:pt x="1671215" y="1335733"/>
                  <a:pt x="1672456" y="1334492"/>
                </a:cubicBezTo>
                <a:cubicBezTo>
                  <a:pt x="1673696" y="1336973"/>
                  <a:pt x="1672456" y="1340074"/>
                  <a:pt x="1668735" y="1343794"/>
                </a:cubicBezTo>
                <a:cubicBezTo>
                  <a:pt x="1666255" y="1347515"/>
                  <a:pt x="1664394" y="1350616"/>
                  <a:pt x="1663154" y="1353096"/>
                </a:cubicBezTo>
                <a:cubicBezTo>
                  <a:pt x="1663154" y="1351856"/>
                  <a:pt x="1656333" y="1351236"/>
                  <a:pt x="1642690" y="1351236"/>
                </a:cubicBezTo>
                <a:cubicBezTo>
                  <a:pt x="1643930" y="1352476"/>
                  <a:pt x="1642070" y="1346275"/>
                  <a:pt x="1637109" y="1332632"/>
                </a:cubicBezTo>
                <a:cubicBezTo>
                  <a:pt x="1638349" y="1330152"/>
                  <a:pt x="1637729" y="1327671"/>
                  <a:pt x="1635249" y="1325191"/>
                </a:cubicBezTo>
                <a:cubicBezTo>
                  <a:pt x="1632768" y="1321470"/>
                  <a:pt x="1631528" y="1318369"/>
                  <a:pt x="1631528" y="1315889"/>
                </a:cubicBezTo>
                <a:cubicBezTo>
                  <a:pt x="1636179" y="1307517"/>
                  <a:pt x="1641179" y="1303332"/>
                  <a:pt x="1646527" y="1303332"/>
                </a:cubicBezTo>
                <a:close/>
                <a:moveTo>
                  <a:pt x="1465957" y="1301006"/>
                </a:moveTo>
                <a:cubicBezTo>
                  <a:pt x="1472158" y="1303487"/>
                  <a:pt x="1474018" y="1307207"/>
                  <a:pt x="1471538" y="1312168"/>
                </a:cubicBezTo>
                <a:cubicBezTo>
                  <a:pt x="1467817" y="1322090"/>
                  <a:pt x="1465957" y="1326431"/>
                  <a:pt x="1465957" y="1325191"/>
                </a:cubicBezTo>
                <a:cubicBezTo>
                  <a:pt x="1458515" y="1325191"/>
                  <a:pt x="1454795" y="1325191"/>
                  <a:pt x="1454795" y="1325191"/>
                </a:cubicBezTo>
                <a:cubicBezTo>
                  <a:pt x="1452314" y="1323950"/>
                  <a:pt x="1450454" y="1317749"/>
                  <a:pt x="1449214" y="1306587"/>
                </a:cubicBezTo>
                <a:cubicBezTo>
                  <a:pt x="1450454" y="1304107"/>
                  <a:pt x="1456035" y="1302246"/>
                  <a:pt x="1465957" y="1301006"/>
                </a:cubicBezTo>
                <a:close/>
                <a:moveTo>
                  <a:pt x="2642629" y="1287519"/>
                </a:moveTo>
                <a:cubicBezTo>
                  <a:pt x="2643869" y="1287829"/>
                  <a:pt x="2644799" y="1288604"/>
                  <a:pt x="2645420" y="1289844"/>
                </a:cubicBezTo>
                <a:cubicBezTo>
                  <a:pt x="2644179" y="1289844"/>
                  <a:pt x="2642319" y="1291704"/>
                  <a:pt x="2639838" y="1295425"/>
                </a:cubicBezTo>
                <a:cubicBezTo>
                  <a:pt x="2637358" y="1297905"/>
                  <a:pt x="2634878" y="1299146"/>
                  <a:pt x="2632397" y="1299146"/>
                </a:cubicBezTo>
                <a:cubicBezTo>
                  <a:pt x="2629916" y="1296665"/>
                  <a:pt x="2628676" y="1294805"/>
                  <a:pt x="2628676" y="1293565"/>
                </a:cubicBezTo>
                <a:cubicBezTo>
                  <a:pt x="2629916" y="1291084"/>
                  <a:pt x="2633017" y="1289224"/>
                  <a:pt x="2637978" y="1287984"/>
                </a:cubicBezTo>
                <a:cubicBezTo>
                  <a:pt x="2639838" y="1287364"/>
                  <a:pt x="2641388" y="1287209"/>
                  <a:pt x="2642629" y="1287519"/>
                </a:cubicBezTo>
                <a:close/>
                <a:moveTo>
                  <a:pt x="2364506" y="1284263"/>
                </a:moveTo>
                <a:lnTo>
                  <a:pt x="2364506" y="1293565"/>
                </a:lnTo>
                <a:cubicBezTo>
                  <a:pt x="2366987" y="1298526"/>
                  <a:pt x="2372568" y="1300386"/>
                  <a:pt x="2381250" y="1299146"/>
                </a:cubicBezTo>
                <a:cubicBezTo>
                  <a:pt x="2384970" y="1297905"/>
                  <a:pt x="2388071" y="1299146"/>
                  <a:pt x="2390551" y="1302867"/>
                </a:cubicBezTo>
                <a:cubicBezTo>
                  <a:pt x="2393032" y="1305347"/>
                  <a:pt x="2394892" y="1306587"/>
                  <a:pt x="2396132" y="1306587"/>
                </a:cubicBezTo>
                <a:cubicBezTo>
                  <a:pt x="2399853" y="1306587"/>
                  <a:pt x="2405434" y="1303487"/>
                  <a:pt x="2412876" y="1297285"/>
                </a:cubicBezTo>
                <a:cubicBezTo>
                  <a:pt x="2417836" y="1292324"/>
                  <a:pt x="2422798" y="1290464"/>
                  <a:pt x="2427758" y="1291704"/>
                </a:cubicBezTo>
                <a:cubicBezTo>
                  <a:pt x="2428998" y="1295425"/>
                  <a:pt x="2428998" y="1299766"/>
                  <a:pt x="2427758" y="1304727"/>
                </a:cubicBezTo>
                <a:cubicBezTo>
                  <a:pt x="2427758" y="1307207"/>
                  <a:pt x="2425898" y="1309068"/>
                  <a:pt x="2422177" y="1310308"/>
                </a:cubicBezTo>
                <a:cubicBezTo>
                  <a:pt x="2415976" y="1310308"/>
                  <a:pt x="2412255" y="1310928"/>
                  <a:pt x="2411015" y="1312168"/>
                </a:cubicBezTo>
                <a:lnTo>
                  <a:pt x="2414736" y="1315889"/>
                </a:lnTo>
                <a:cubicBezTo>
                  <a:pt x="2413496" y="1317129"/>
                  <a:pt x="2415356" y="1322710"/>
                  <a:pt x="2420317" y="1332632"/>
                </a:cubicBezTo>
                <a:lnTo>
                  <a:pt x="2422177" y="1332632"/>
                </a:lnTo>
                <a:cubicBezTo>
                  <a:pt x="2422177" y="1331392"/>
                  <a:pt x="2425898" y="1334492"/>
                  <a:pt x="2433339" y="1341934"/>
                </a:cubicBezTo>
                <a:cubicBezTo>
                  <a:pt x="2433339" y="1339454"/>
                  <a:pt x="2436440" y="1342554"/>
                  <a:pt x="2442641" y="1351236"/>
                </a:cubicBezTo>
                <a:cubicBezTo>
                  <a:pt x="2441401" y="1354956"/>
                  <a:pt x="2441401" y="1357437"/>
                  <a:pt x="2442641" y="1358677"/>
                </a:cubicBezTo>
                <a:cubicBezTo>
                  <a:pt x="2442641" y="1361157"/>
                  <a:pt x="2444502" y="1362398"/>
                  <a:pt x="2448222" y="1362398"/>
                </a:cubicBezTo>
                <a:cubicBezTo>
                  <a:pt x="2450703" y="1362398"/>
                  <a:pt x="2452563" y="1363018"/>
                  <a:pt x="2453803" y="1364258"/>
                </a:cubicBezTo>
                <a:cubicBezTo>
                  <a:pt x="2456284" y="1363018"/>
                  <a:pt x="2456284" y="1366118"/>
                  <a:pt x="2453803" y="1373560"/>
                </a:cubicBezTo>
                <a:cubicBezTo>
                  <a:pt x="2453803" y="1374800"/>
                  <a:pt x="2455043" y="1376040"/>
                  <a:pt x="2457524" y="1377281"/>
                </a:cubicBezTo>
                <a:cubicBezTo>
                  <a:pt x="2460004" y="1378521"/>
                  <a:pt x="2461244" y="1380381"/>
                  <a:pt x="2461244" y="1382862"/>
                </a:cubicBezTo>
                <a:cubicBezTo>
                  <a:pt x="2463725" y="1384102"/>
                  <a:pt x="2464965" y="1386582"/>
                  <a:pt x="2464965" y="1390303"/>
                </a:cubicBezTo>
                <a:cubicBezTo>
                  <a:pt x="2466205" y="1394024"/>
                  <a:pt x="2468686" y="1396504"/>
                  <a:pt x="2472407" y="1397744"/>
                </a:cubicBezTo>
                <a:cubicBezTo>
                  <a:pt x="2472407" y="1397744"/>
                  <a:pt x="2477988" y="1396504"/>
                  <a:pt x="2489150" y="1394024"/>
                </a:cubicBezTo>
                <a:cubicBezTo>
                  <a:pt x="2491630" y="1395264"/>
                  <a:pt x="2491630" y="1397124"/>
                  <a:pt x="2489150" y="1399605"/>
                </a:cubicBezTo>
                <a:cubicBezTo>
                  <a:pt x="2486669" y="1403325"/>
                  <a:pt x="2486050" y="1405806"/>
                  <a:pt x="2487290" y="1407046"/>
                </a:cubicBezTo>
                <a:cubicBezTo>
                  <a:pt x="2488530" y="1403325"/>
                  <a:pt x="2491010" y="1402705"/>
                  <a:pt x="2494731" y="1405186"/>
                </a:cubicBezTo>
                <a:cubicBezTo>
                  <a:pt x="2498452" y="1406426"/>
                  <a:pt x="2501552" y="1406426"/>
                  <a:pt x="2504033" y="1405186"/>
                </a:cubicBezTo>
                <a:cubicBezTo>
                  <a:pt x="2507754" y="1403946"/>
                  <a:pt x="2511474" y="1406426"/>
                  <a:pt x="2515195" y="1412627"/>
                </a:cubicBezTo>
                <a:cubicBezTo>
                  <a:pt x="2522636" y="1412627"/>
                  <a:pt x="2525736" y="1413247"/>
                  <a:pt x="2524496" y="1414488"/>
                </a:cubicBezTo>
                <a:cubicBezTo>
                  <a:pt x="2524496" y="1418208"/>
                  <a:pt x="2526357" y="1421309"/>
                  <a:pt x="2530078" y="1423789"/>
                </a:cubicBezTo>
                <a:cubicBezTo>
                  <a:pt x="2533798" y="1426270"/>
                  <a:pt x="2535659" y="1428130"/>
                  <a:pt x="2535659" y="1429370"/>
                </a:cubicBezTo>
                <a:cubicBezTo>
                  <a:pt x="2536899" y="1429370"/>
                  <a:pt x="2538759" y="1429990"/>
                  <a:pt x="2541240" y="1431231"/>
                </a:cubicBezTo>
                <a:cubicBezTo>
                  <a:pt x="2544960" y="1431231"/>
                  <a:pt x="2547441" y="1431231"/>
                  <a:pt x="2548681" y="1431231"/>
                </a:cubicBezTo>
                <a:cubicBezTo>
                  <a:pt x="2548681" y="1433711"/>
                  <a:pt x="2550542" y="1435571"/>
                  <a:pt x="2554262" y="1436812"/>
                </a:cubicBezTo>
                <a:cubicBezTo>
                  <a:pt x="2559223" y="1438052"/>
                  <a:pt x="2562324" y="1439292"/>
                  <a:pt x="2563564" y="1440533"/>
                </a:cubicBezTo>
                <a:cubicBezTo>
                  <a:pt x="2564804" y="1439292"/>
                  <a:pt x="2567285" y="1439913"/>
                  <a:pt x="2571005" y="1442393"/>
                </a:cubicBezTo>
                <a:cubicBezTo>
                  <a:pt x="2575966" y="1441153"/>
                  <a:pt x="2577826" y="1439913"/>
                  <a:pt x="2576586" y="1438672"/>
                </a:cubicBezTo>
                <a:cubicBezTo>
                  <a:pt x="2579067" y="1442393"/>
                  <a:pt x="2582168" y="1443633"/>
                  <a:pt x="2585888" y="1442393"/>
                </a:cubicBezTo>
                <a:cubicBezTo>
                  <a:pt x="2590849" y="1439913"/>
                  <a:pt x="2593950" y="1439292"/>
                  <a:pt x="2595190" y="1440533"/>
                </a:cubicBezTo>
                <a:cubicBezTo>
                  <a:pt x="2597670" y="1435571"/>
                  <a:pt x="2598910" y="1429990"/>
                  <a:pt x="2598910" y="1423789"/>
                </a:cubicBezTo>
                <a:cubicBezTo>
                  <a:pt x="2605112" y="1428750"/>
                  <a:pt x="2607592" y="1434331"/>
                  <a:pt x="2606352" y="1440533"/>
                </a:cubicBezTo>
                <a:cubicBezTo>
                  <a:pt x="2605112" y="1445493"/>
                  <a:pt x="2607592" y="1450454"/>
                  <a:pt x="2613794" y="1455415"/>
                </a:cubicBezTo>
                <a:cubicBezTo>
                  <a:pt x="2619995" y="1459136"/>
                  <a:pt x="2623095" y="1463477"/>
                  <a:pt x="2623095" y="1468438"/>
                </a:cubicBezTo>
                <a:cubicBezTo>
                  <a:pt x="2625576" y="1470918"/>
                  <a:pt x="2627436" y="1472159"/>
                  <a:pt x="2628676" y="1472159"/>
                </a:cubicBezTo>
                <a:cubicBezTo>
                  <a:pt x="2626196" y="1468438"/>
                  <a:pt x="2629296" y="1478980"/>
                  <a:pt x="2637978" y="1503784"/>
                </a:cubicBezTo>
                <a:cubicBezTo>
                  <a:pt x="2639218" y="1506265"/>
                  <a:pt x="2638598" y="1509986"/>
                  <a:pt x="2636118" y="1514946"/>
                </a:cubicBezTo>
                <a:cubicBezTo>
                  <a:pt x="2634878" y="1518667"/>
                  <a:pt x="2635497" y="1522388"/>
                  <a:pt x="2637978" y="1526109"/>
                </a:cubicBezTo>
                <a:cubicBezTo>
                  <a:pt x="2634257" y="1526109"/>
                  <a:pt x="2631776" y="1524869"/>
                  <a:pt x="2630536" y="1522388"/>
                </a:cubicBezTo>
                <a:lnTo>
                  <a:pt x="2628676" y="1529829"/>
                </a:lnTo>
                <a:cubicBezTo>
                  <a:pt x="2629916" y="1531070"/>
                  <a:pt x="2633017" y="1532310"/>
                  <a:pt x="2637978" y="1533550"/>
                </a:cubicBezTo>
                <a:lnTo>
                  <a:pt x="2636118" y="1533550"/>
                </a:lnTo>
                <a:lnTo>
                  <a:pt x="2630536" y="1535410"/>
                </a:lnTo>
                <a:cubicBezTo>
                  <a:pt x="2631776" y="1536651"/>
                  <a:pt x="2631776" y="1538511"/>
                  <a:pt x="2630536" y="1540991"/>
                </a:cubicBezTo>
                <a:cubicBezTo>
                  <a:pt x="2630536" y="1544712"/>
                  <a:pt x="2630536" y="1546572"/>
                  <a:pt x="2630536" y="1546572"/>
                </a:cubicBezTo>
                <a:lnTo>
                  <a:pt x="2632397" y="1544712"/>
                </a:lnTo>
                <a:lnTo>
                  <a:pt x="2634257" y="1546572"/>
                </a:lnTo>
                <a:cubicBezTo>
                  <a:pt x="2633017" y="1546572"/>
                  <a:pt x="2632397" y="1547813"/>
                  <a:pt x="2632397" y="1550293"/>
                </a:cubicBezTo>
                <a:lnTo>
                  <a:pt x="2632397" y="1559595"/>
                </a:lnTo>
                <a:cubicBezTo>
                  <a:pt x="2626196" y="1558355"/>
                  <a:pt x="2624335" y="1559595"/>
                  <a:pt x="2626816" y="1563316"/>
                </a:cubicBezTo>
                <a:cubicBezTo>
                  <a:pt x="2620614" y="1570757"/>
                  <a:pt x="2617514" y="1574478"/>
                  <a:pt x="2617514" y="1574478"/>
                </a:cubicBezTo>
                <a:cubicBezTo>
                  <a:pt x="2621235" y="1574478"/>
                  <a:pt x="2620614" y="1576338"/>
                  <a:pt x="2615654" y="1580059"/>
                </a:cubicBezTo>
                <a:cubicBezTo>
                  <a:pt x="2614414" y="1580059"/>
                  <a:pt x="2613794" y="1580059"/>
                  <a:pt x="2613794" y="1580059"/>
                </a:cubicBezTo>
                <a:cubicBezTo>
                  <a:pt x="2610073" y="1583779"/>
                  <a:pt x="2607592" y="1585020"/>
                  <a:pt x="2606352" y="1583779"/>
                </a:cubicBezTo>
                <a:lnTo>
                  <a:pt x="2604492" y="1596802"/>
                </a:lnTo>
                <a:cubicBezTo>
                  <a:pt x="2602011" y="1598042"/>
                  <a:pt x="2601391" y="1599903"/>
                  <a:pt x="2602631" y="1602383"/>
                </a:cubicBezTo>
                <a:cubicBezTo>
                  <a:pt x="2605112" y="1604864"/>
                  <a:pt x="2605732" y="1607344"/>
                  <a:pt x="2604492" y="1609824"/>
                </a:cubicBezTo>
                <a:cubicBezTo>
                  <a:pt x="2600771" y="1609824"/>
                  <a:pt x="2599531" y="1611685"/>
                  <a:pt x="2600771" y="1615405"/>
                </a:cubicBezTo>
                <a:cubicBezTo>
                  <a:pt x="2602011" y="1620366"/>
                  <a:pt x="2602011" y="1623467"/>
                  <a:pt x="2600771" y="1624707"/>
                </a:cubicBezTo>
                <a:cubicBezTo>
                  <a:pt x="2609452" y="1630909"/>
                  <a:pt x="2615654" y="1634629"/>
                  <a:pt x="2619374" y="1635869"/>
                </a:cubicBezTo>
                <a:cubicBezTo>
                  <a:pt x="2620614" y="1637110"/>
                  <a:pt x="2634257" y="1640830"/>
                  <a:pt x="2660302" y="1647031"/>
                </a:cubicBezTo>
                <a:cubicBezTo>
                  <a:pt x="2661542" y="1649512"/>
                  <a:pt x="2665883" y="1650752"/>
                  <a:pt x="2673325" y="1650752"/>
                </a:cubicBezTo>
                <a:cubicBezTo>
                  <a:pt x="2679526" y="1649512"/>
                  <a:pt x="2683247" y="1651372"/>
                  <a:pt x="2684487" y="1656333"/>
                </a:cubicBezTo>
                <a:cubicBezTo>
                  <a:pt x="2674565" y="1655093"/>
                  <a:pt x="2670224" y="1654473"/>
                  <a:pt x="2671464" y="1654473"/>
                </a:cubicBezTo>
                <a:cubicBezTo>
                  <a:pt x="2665263" y="1655713"/>
                  <a:pt x="2661542" y="1657573"/>
                  <a:pt x="2660302" y="1660054"/>
                </a:cubicBezTo>
                <a:cubicBezTo>
                  <a:pt x="2656582" y="1656333"/>
                  <a:pt x="2651621" y="1654473"/>
                  <a:pt x="2645420" y="1654473"/>
                </a:cubicBezTo>
                <a:cubicBezTo>
                  <a:pt x="2637978" y="1653233"/>
                  <a:pt x="2633017" y="1652612"/>
                  <a:pt x="2630536" y="1652612"/>
                </a:cubicBezTo>
                <a:cubicBezTo>
                  <a:pt x="2628056" y="1653853"/>
                  <a:pt x="2626816" y="1656953"/>
                  <a:pt x="2626816" y="1661914"/>
                </a:cubicBezTo>
                <a:cubicBezTo>
                  <a:pt x="2625576" y="1666875"/>
                  <a:pt x="2624335" y="1669976"/>
                  <a:pt x="2623095" y="1671216"/>
                </a:cubicBezTo>
                <a:cubicBezTo>
                  <a:pt x="2616894" y="1681138"/>
                  <a:pt x="2610693" y="1685479"/>
                  <a:pt x="2604492" y="1684238"/>
                </a:cubicBezTo>
                <a:cubicBezTo>
                  <a:pt x="2602011" y="1686719"/>
                  <a:pt x="2598910" y="1687339"/>
                  <a:pt x="2595190" y="1686099"/>
                </a:cubicBezTo>
                <a:cubicBezTo>
                  <a:pt x="2590229" y="1683618"/>
                  <a:pt x="2587128" y="1682998"/>
                  <a:pt x="2585888" y="1684238"/>
                </a:cubicBezTo>
                <a:cubicBezTo>
                  <a:pt x="2575966" y="1673076"/>
                  <a:pt x="2571005" y="1665635"/>
                  <a:pt x="2571005" y="1661914"/>
                </a:cubicBezTo>
                <a:cubicBezTo>
                  <a:pt x="2566044" y="1666875"/>
                  <a:pt x="2563564" y="1668736"/>
                  <a:pt x="2563564" y="1667495"/>
                </a:cubicBezTo>
                <a:cubicBezTo>
                  <a:pt x="2562324" y="1666255"/>
                  <a:pt x="2560464" y="1665015"/>
                  <a:pt x="2557983" y="1663775"/>
                </a:cubicBezTo>
                <a:cubicBezTo>
                  <a:pt x="2555502" y="1663775"/>
                  <a:pt x="2554262" y="1663155"/>
                  <a:pt x="2554262" y="1661914"/>
                </a:cubicBezTo>
                <a:cubicBezTo>
                  <a:pt x="2553022" y="1660674"/>
                  <a:pt x="2544340" y="1660674"/>
                  <a:pt x="2528217" y="1661914"/>
                </a:cubicBezTo>
                <a:lnTo>
                  <a:pt x="2528217" y="1665635"/>
                </a:lnTo>
                <a:cubicBezTo>
                  <a:pt x="2531938" y="1666875"/>
                  <a:pt x="2535038" y="1668736"/>
                  <a:pt x="2537519" y="1671216"/>
                </a:cubicBezTo>
                <a:cubicBezTo>
                  <a:pt x="2540000" y="1674937"/>
                  <a:pt x="2542480" y="1676797"/>
                  <a:pt x="2544960" y="1676797"/>
                </a:cubicBezTo>
                <a:cubicBezTo>
                  <a:pt x="2551162" y="1678037"/>
                  <a:pt x="2556743" y="1681138"/>
                  <a:pt x="2561704" y="1686099"/>
                </a:cubicBezTo>
                <a:cubicBezTo>
                  <a:pt x="2569145" y="1693540"/>
                  <a:pt x="2574106" y="1697881"/>
                  <a:pt x="2576586" y="1699121"/>
                </a:cubicBezTo>
                <a:cubicBezTo>
                  <a:pt x="2581547" y="1704082"/>
                  <a:pt x="2583408" y="1710283"/>
                  <a:pt x="2582168" y="1717725"/>
                </a:cubicBezTo>
                <a:cubicBezTo>
                  <a:pt x="2577207" y="1722686"/>
                  <a:pt x="2572866" y="1724546"/>
                  <a:pt x="2569145" y="1723306"/>
                </a:cubicBezTo>
                <a:cubicBezTo>
                  <a:pt x="2564184" y="1727027"/>
                  <a:pt x="2558603" y="1727027"/>
                  <a:pt x="2552402" y="1723306"/>
                </a:cubicBezTo>
                <a:cubicBezTo>
                  <a:pt x="2544960" y="1719585"/>
                  <a:pt x="2539379" y="1718345"/>
                  <a:pt x="2535659" y="1719585"/>
                </a:cubicBezTo>
                <a:cubicBezTo>
                  <a:pt x="2522016" y="1707183"/>
                  <a:pt x="2502172" y="1694781"/>
                  <a:pt x="2476128" y="1682378"/>
                </a:cubicBezTo>
                <a:cubicBezTo>
                  <a:pt x="2474887" y="1684859"/>
                  <a:pt x="2473027" y="1685479"/>
                  <a:pt x="2470546" y="1684238"/>
                </a:cubicBezTo>
                <a:cubicBezTo>
                  <a:pt x="2465586" y="1681758"/>
                  <a:pt x="2462485" y="1681138"/>
                  <a:pt x="2461244" y="1682378"/>
                </a:cubicBezTo>
                <a:cubicBezTo>
                  <a:pt x="2458764" y="1683618"/>
                  <a:pt x="2456284" y="1681758"/>
                  <a:pt x="2453803" y="1676797"/>
                </a:cubicBezTo>
                <a:cubicBezTo>
                  <a:pt x="2451322" y="1673076"/>
                  <a:pt x="2448222" y="1672456"/>
                  <a:pt x="2444502" y="1674937"/>
                </a:cubicBezTo>
                <a:cubicBezTo>
                  <a:pt x="2445742" y="1674937"/>
                  <a:pt x="2438920" y="1671836"/>
                  <a:pt x="2424038" y="1665635"/>
                </a:cubicBezTo>
                <a:cubicBezTo>
                  <a:pt x="2422798" y="1665635"/>
                  <a:pt x="2413496" y="1666255"/>
                  <a:pt x="2396132" y="1667495"/>
                </a:cubicBezTo>
                <a:cubicBezTo>
                  <a:pt x="2403574" y="1665015"/>
                  <a:pt x="2401713" y="1674317"/>
                  <a:pt x="2390551" y="1695401"/>
                </a:cubicBezTo>
                <a:cubicBezTo>
                  <a:pt x="2393032" y="1706563"/>
                  <a:pt x="2406054" y="1730747"/>
                  <a:pt x="2429618" y="1767954"/>
                </a:cubicBezTo>
                <a:cubicBezTo>
                  <a:pt x="2429618" y="1771675"/>
                  <a:pt x="2430239" y="1777256"/>
                  <a:pt x="2431479" y="1784697"/>
                </a:cubicBezTo>
                <a:cubicBezTo>
                  <a:pt x="2432719" y="1792139"/>
                  <a:pt x="2433339" y="1797720"/>
                  <a:pt x="2433339" y="1801441"/>
                </a:cubicBezTo>
                <a:cubicBezTo>
                  <a:pt x="2425898" y="1816323"/>
                  <a:pt x="2420937" y="1823765"/>
                  <a:pt x="2418457" y="1823765"/>
                </a:cubicBezTo>
                <a:cubicBezTo>
                  <a:pt x="2412255" y="1826245"/>
                  <a:pt x="2407295" y="1823765"/>
                  <a:pt x="2403574" y="1816323"/>
                </a:cubicBezTo>
                <a:cubicBezTo>
                  <a:pt x="2403574" y="1816323"/>
                  <a:pt x="2399853" y="1811363"/>
                  <a:pt x="2392412" y="1801441"/>
                </a:cubicBezTo>
                <a:cubicBezTo>
                  <a:pt x="2393652" y="1800201"/>
                  <a:pt x="2393652" y="1797100"/>
                  <a:pt x="2392412" y="1792139"/>
                </a:cubicBezTo>
                <a:cubicBezTo>
                  <a:pt x="2391172" y="1788418"/>
                  <a:pt x="2391172" y="1785318"/>
                  <a:pt x="2392412" y="1782837"/>
                </a:cubicBezTo>
                <a:cubicBezTo>
                  <a:pt x="2389931" y="1777876"/>
                  <a:pt x="2388071" y="1769195"/>
                  <a:pt x="2386831" y="1756792"/>
                </a:cubicBezTo>
                <a:cubicBezTo>
                  <a:pt x="2389311" y="1753071"/>
                  <a:pt x="2389311" y="1748731"/>
                  <a:pt x="2386831" y="1743770"/>
                </a:cubicBezTo>
                <a:cubicBezTo>
                  <a:pt x="2383110" y="1738809"/>
                  <a:pt x="2381870" y="1734468"/>
                  <a:pt x="2383110" y="1730747"/>
                </a:cubicBezTo>
                <a:cubicBezTo>
                  <a:pt x="2373188" y="1722066"/>
                  <a:pt x="2365746" y="1709663"/>
                  <a:pt x="2360786" y="1693540"/>
                </a:cubicBezTo>
                <a:lnTo>
                  <a:pt x="2336601" y="1686099"/>
                </a:lnTo>
                <a:cubicBezTo>
                  <a:pt x="2321718" y="1672456"/>
                  <a:pt x="2314277" y="1665635"/>
                  <a:pt x="2314277" y="1665635"/>
                </a:cubicBezTo>
                <a:cubicBezTo>
                  <a:pt x="2309316" y="1665635"/>
                  <a:pt x="2303735" y="1669356"/>
                  <a:pt x="2297534" y="1676797"/>
                </a:cubicBezTo>
                <a:cubicBezTo>
                  <a:pt x="2291332" y="1684238"/>
                  <a:pt x="2285751" y="1687959"/>
                  <a:pt x="2280791" y="1687959"/>
                </a:cubicBezTo>
                <a:cubicBezTo>
                  <a:pt x="2280791" y="1687959"/>
                  <a:pt x="2272729" y="1682378"/>
                  <a:pt x="2256606" y="1671216"/>
                </a:cubicBezTo>
                <a:cubicBezTo>
                  <a:pt x="2261567" y="1671216"/>
                  <a:pt x="2250405" y="1662535"/>
                  <a:pt x="2223120" y="1645171"/>
                </a:cubicBezTo>
                <a:cubicBezTo>
                  <a:pt x="2221880" y="1646411"/>
                  <a:pt x="2218159" y="1647652"/>
                  <a:pt x="2211958" y="1648892"/>
                </a:cubicBezTo>
                <a:cubicBezTo>
                  <a:pt x="2205756" y="1650132"/>
                  <a:pt x="2202656" y="1651992"/>
                  <a:pt x="2202656" y="1654473"/>
                </a:cubicBezTo>
                <a:cubicBezTo>
                  <a:pt x="2198935" y="1654473"/>
                  <a:pt x="2195835" y="1656333"/>
                  <a:pt x="2193354" y="1660054"/>
                </a:cubicBezTo>
                <a:cubicBezTo>
                  <a:pt x="2190874" y="1663775"/>
                  <a:pt x="2188393" y="1665015"/>
                  <a:pt x="2185913" y="1663775"/>
                </a:cubicBezTo>
                <a:lnTo>
                  <a:pt x="2185913" y="1660054"/>
                </a:lnTo>
                <a:cubicBezTo>
                  <a:pt x="2182192" y="1662535"/>
                  <a:pt x="2179091" y="1663155"/>
                  <a:pt x="2176611" y="1661914"/>
                </a:cubicBezTo>
                <a:cubicBezTo>
                  <a:pt x="2174130" y="1661914"/>
                  <a:pt x="2172270" y="1663155"/>
                  <a:pt x="2171030" y="1665635"/>
                </a:cubicBezTo>
                <a:cubicBezTo>
                  <a:pt x="2168549" y="1666875"/>
                  <a:pt x="2166689" y="1667495"/>
                  <a:pt x="2165449" y="1667495"/>
                </a:cubicBezTo>
                <a:cubicBezTo>
                  <a:pt x="2164209" y="1668736"/>
                  <a:pt x="2163588" y="1669976"/>
                  <a:pt x="2163588" y="1671216"/>
                </a:cubicBezTo>
                <a:cubicBezTo>
                  <a:pt x="2163588" y="1672456"/>
                  <a:pt x="2162348" y="1672456"/>
                  <a:pt x="2159868" y="1671216"/>
                </a:cubicBezTo>
                <a:cubicBezTo>
                  <a:pt x="2157387" y="1669976"/>
                  <a:pt x="2156147" y="1670596"/>
                  <a:pt x="2156147" y="1673076"/>
                </a:cubicBezTo>
                <a:cubicBezTo>
                  <a:pt x="2154287" y="1669356"/>
                  <a:pt x="2152426" y="1668425"/>
                  <a:pt x="2150566" y="1670286"/>
                </a:cubicBezTo>
                <a:lnTo>
                  <a:pt x="2149036" y="1672580"/>
                </a:lnTo>
                <a:lnTo>
                  <a:pt x="2143125" y="1671216"/>
                </a:lnTo>
                <a:cubicBezTo>
                  <a:pt x="2136923" y="1674937"/>
                  <a:pt x="2135063" y="1676797"/>
                  <a:pt x="2137544" y="1676797"/>
                </a:cubicBezTo>
                <a:cubicBezTo>
                  <a:pt x="2136303" y="1674317"/>
                  <a:pt x="2135683" y="1673076"/>
                  <a:pt x="2135683" y="1673076"/>
                </a:cubicBezTo>
                <a:lnTo>
                  <a:pt x="2130102" y="1674937"/>
                </a:lnTo>
                <a:cubicBezTo>
                  <a:pt x="2127622" y="1673697"/>
                  <a:pt x="2124521" y="1674937"/>
                  <a:pt x="2120800" y="1678657"/>
                </a:cubicBezTo>
                <a:cubicBezTo>
                  <a:pt x="2117080" y="1682378"/>
                  <a:pt x="2113359" y="1684238"/>
                  <a:pt x="2109638" y="1684238"/>
                </a:cubicBezTo>
                <a:cubicBezTo>
                  <a:pt x="2108398" y="1681758"/>
                  <a:pt x="2106538" y="1681758"/>
                  <a:pt x="2104057" y="1684238"/>
                </a:cubicBezTo>
                <a:cubicBezTo>
                  <a:pt x="2102817" y="1686719"/>
                  <a:pt x="2100957" y="1687339"/>
                  <a:pt x="2098476" y="1686099"/>
                </a:cubicBezTo>
                <a:cubicBezTo>
                  <a:pt x="2092275" y="1693540"/>
                  <a:pt x="2089174" y="1696021"/>
                  <a:pt x="2089174" y="1693540"/>
                </a:cubicBezTo>
                <a:lnTo>
                  <a:pt x="2085454" y="1693540"/>
                </a:lnTo>
                <a:cubicBezTo>
                  <a:pt x="2078012" y="1694781"/>
                  <a:pt x="2074912" y="1698501"/>
                  <a:pt x="2076152" y="1704702"/>
                </a:cubicBezTo>
                <a:cubicBezTo>
                  <a:pt x="2076152" y="1704702"/>
                  <a:pt x="2074912" y="1704082"/>
                  <a:pt x="2072431" y="1702842"/>
                </a:cubicBezTo>
                <a:cubicBezTo>
                  <a:pt x="2071191" y="1701602"/>
                  <a:pt x="2069951" y="1701602"/>
                  <a:pt x="2068711" y="1702842"/>
                </a:cubicBezTo>
                <a:cubicBezTo>
                  <a:pt x="2068711" y="1707803"/>
                  <a:pt x="2066230" y="1710283"/>
                  <a:pt x="2061269" y="1710283"/>
                </a:cubicBezTo>
                <a:cubicBezTo>
                  <a:pt x="2061269" y="1709043"/>
                  <a:pt x="2055068" y="1706563"/>
                  <a:pt x="2042666" y="1702842"/>
                </a:cubicBezTo>
                <a:cubicBezTo>
                  <a:pt x="2038945" y="1704082"/>
                  <a:pt x="2037705" y="1705323"/>
                  <a:pt x="2038945" y="1706563"/>
                </a:cubicBezTo>
                <a:cubicBezTo>
                  <a:pt x="2032744" y="1709043"/>
                  <a:pt x="2030263" y="1710904"/>
                  <a:pt x="2031504" y="1712144"/>
                </a:cubicBezTo>
                <a:lnTo>
                  <a:pt x="2031504" y="1717725"/>
                </a:lnTo>
                <a:cubicBezTo>
                  <a:pt x="2029023" y="1717725"/>
                  <a:pt x="2027783" y="1718345"/>
                  <a:pt x="2027783" y="1719585"/>
                </a:cubicBezTo>
                <a:cubicBezTo>
                  <a:pt x="2029023" y="1722066"/>
                  <a:pt x="2029023" y="1723926"/>
                  <a:pt x="2027783" y="1725166"/>
                </a:cubicBezTo>
                <a:cubicBezTo>
                  <a:pt x="2027783" y="1723926"/>
                  <a:pt x="2025922" y="1722686"/>
                  <a:pt x="2022202" y="1721445"/>
                </a:cubicBezTo>
                <a:cubicBezTo>
                  <a:pt x="2019721" y="1725166"/>
                  <a:pt x="2018481" y="1727027"/>
                  <a:pt x="2018481" y="1727027"/>
                </a:cubicBezTo>
                <a:lnTo>
                  <a:pt x="2012900" y="1727027"/>
                </a:lnTo>
                <a:cubicBezTo>
                  <a:pt x="2011660" y="1733228"/>
                  <a:pt x="2007319" y="1735708"/>
                  <a:pt x="1999878" y="1734468"/>
                </a:cubicBezTo>
                <a:cubicBezTo>
                  <a:pt x="1992436" y="1734468"/>
                  <a:pt x="1988095" y="1735708"/>
                  <a:pt x="1986855" y="1738189"/>
                </a:cubicBezTo>
                <a:cubicBezTo>
                  <a:pt x="1986855" y="1738189"/>
                  <a:pt x="1978793" y="1736328"/>
                  <a:pt x="1962670" y="1732608"/>
                </a:cubicBezTo>
                <a:cubicBezTo>
                  <a:pt x="1960190" y="1735088"/>
                  <a:pt x="1956469" y="1735708"/>
                  <a:pt x="1951508" y="1734468"/>
                </a:cubicBezTo>
                <a:cubicBezTo>
                  <a:pt x="1947788" y="1733228"/>
                  <a:pt x="1944687" y="1733848"/>
                  <a:pt x="1942207" y="1736328"/>
                </a:cubicBezTo>
                <a:lnTo>
                  <a:pt x="1942207" y="1732608"/>
                </a:lnTo>
                <a:cubicBezTo>
                  <a:pt x="1939726" y="1732608"/>
                  <a:pt x="1937866" y="1731988"/>
                  <a:pt x="1936626" y="1730747"/>
                </a:cubicBezTo>
                <a:cubicBezTo>
                  <a:pt x="1936626" y="1729507"/>
                  <a:pt x="1936005" y="1728887"/>
                  <a:pt x="1934765" y="1728887"/>
                </a:cubicBezTo>
                <a:lnTo>
                  <a:pt x="1934765" y="1725166"/>
                </a:lnTo>
                <a:cubicBezTo>
                  <a:pt x="1923603" y="1712764"/>
                  <a:pt x="1917402" y="1706563"/>
                  <a:pt x="1916162" y="1706563"/>
                </a:cubicBezTo>
                <a:cubicBezTo>
                  <a:pt x="1903759" y="1685479"/>
                  <a:pt x="1896938" y="1669356"/>
                  <a:pt x="1895698" y="1658194"/>
                </a:cubicBezTo>
                <a:cubicBezTo>
                  <a:pt x="1898178" y="1639590"/>
                  <a:pt x="1902519" y="1625327"/>
                  <a:pt x="1908720" y="1615405"/>
                </a:cubicBezTo>
                <a:lnTo>
                  <a:pt x="1910581" y="1617266"/>
                </a:lnTo>
                <a:cubicBezTo>
                  <a:pt x="1913061" y="1614785"/>
                  <a:pt x="1916162" y="1612305"/>
                  <a:pt x="1919882" y="1609824"/>
                </a:cubicBezTo>
                <a:cubicBezTo>
                  <a:pt x="1924843" y="1607344"/>
                  <a:pt x="1927944" y="1605484"/>
                  <a:pt x="1929184" y="1604243"/>
                </a:cubicBezTo>
                <a:cubicBezTo>
                  <a:pt x="1930424" y="1603003"/>
                  <a:pt x="1929804" y="1601143"/>
                  <a:pt x="1927324" y="1598662"/>
                </a:cubicBezTo>
                <a:cubicBezTo>
                  <a:pt x="1929804" y="1597422"/>
                  <a:pt x="1932905" y="1596802"/>
                  <a:pt x="1936626" y="1596802"/>
                </a:cubicBezTo>
                <a:lnTo>
                  <a:pt x="1932905" y="1604243"/>
                </a:lnTo>
                <a:lnTo>
                  <a:pt x="1936626" y="1604243"/>
                </a:lnTo>
                <a:cubicBezTo>
                  <a:pt x="1935385" y="1603003"/>
                  <a:pt x="1935385" y="1602383"/>
                  <a:pt x="1936626" y="1602383"/>
                </a:cubicBezTo>
                <a:cubicBezTo>
                  <a:pt x="1939106" y="1601143"/>
                  <a:pt x="1940346" y="1599903"/>
                  <a:pt x="1940346" y="1598662"/>
                </a:cubicBezTo>
                <a:lnTo>
                  <a:pt x="1940346" y="1600523"/>
                </a:lnTo>
                <a:cubicBezTo>
                  <a:pt x="1940346" y="1601763"/>
                  <a:pt x="1940346" y="1602383"/>
                  <a:pt x="1940346" y="1602383"/>
                </a:cubicBezTo>
                <a:cubicBezTo>
                  <a:pt x="1941586" y="1602383"/>
                  <a:pt x="1942207" y="1601143"/>
                  <a:pt x="1942207" y="1598662"/>
                </a:cubicBezTo>
                <a:lnTo>
                  <a:pt x="1944067" y="1598662"/>
                </a:lnTo>
                <a:cubicBezTo>
                  <a:pt x="1944067" y="1597422"/>
                  <a:pt x="1945307" y="1596802"/>
                  <a:pt x="1947788" y="1596802"/>
                </a:cubicBezTo>
                <a:cubicBezTo>
                  <a:pt x="1950268" y="1596802"/>
                  <a:pt x="1951508" y="1596182"/>
                  <a:pt x="1951508" y="1594942"/>
                </a:cubicBezTo>
                <a:cubicBezTo>
                  <a:pt x="1950268" y="1593702"/>
                  <a:pt x="1949028" y="1593702"/>
                  <a:pt x="1947788" y="1594942"/>
                </a:cubicBezTo>
                <a:cubicBezTo>
                  <a:pt x="1947788" y="1591221"/>
                  <a:pt x="1948408" y="1589361"/>
                  <a:pt x="1949648" y="1589361"/>
                </a:cubicBezTo>
                <a:cubicBezTo>
                  <a:pt x="1948408" y="1588120"/>
                  <a:pt x="1947788" y="1587500"/>
                  <a:pt x="1947788" y="1587500"/>
                </a:cubicBezTo>
                <a:cubicBezTo>
                  <a:pt x="1949028" y="1587500"/>
                  <a:pt x="1954609" y="1584400"/>
                  <a:pt x="1964531" y="1578198"/>
                </a:cubicBezTo>
                <a:cubicBezTo>
                  <a:pt x="1968252" y="1579439"/>
                  <a:pt x="1971352" y="1578819"/>
                  <a:pt x="1973833" y="1576338"/>
                </a:cubicBezTo>
                <a:cubicBezTo>
                  <a:pt x="1977553" y="1572617"/>
                  <a:pt x="1981274" y="1571377"/>
                  <a:pt x="1984995" y="1572617"/>
                </a:cubicBezTo>
                <a:cubicBezTo>
                  <a:pt x="1984995" y="1571377"/>
                  <a:pt x="1986235" y="1570757"/>
                  <a:pt x="1988715" y="1570757"/>
                </a:cubicBezTo>
                <a:cubicBezTo>
                  <a:pt x="1991196" y="1570757"/>
                  <a:pt x="1992436" y="1569517"/>
                  <a:pt x="1992436" y="1567036"/>
                </a:cubicBezTo>
                <a:cubicBezTo>
                  <a:pt x="1992436" y="1567036"/>
                  <a:pt x="1994917" y="1563936"/>
                  <a:pt x="1999878" y="1557735"/>
                </a:cubicBezTo>
                <a:lnTo>
                  <a:pt x="2001738" y="1561455"/>
                </a:lnTo>
                <a:lnTo>
                  <a:pt x="2003598" y="1559595"/>
                </a:lnTo>
                <a:cubicBezTo>
                  <a:pt x="2006079" y="1560835"/>
                  <a:pt x="2008559" y="1559595"/>
                  <a:pt x="2011040" y="1555874"/>
                </a:cubicBezTo>
                <a:cubicBezTo>
                  <a:pt x="2013520" y="1552153"/>
                  <a:pt x="2015381" y="1549673"/>
                  <a:pt x="2016621" y="1548433"/>
                </a:cubicBezTo>
                <a:lnTo>
                  <a:pt x="2016621" y="1550293"/>
                </a:lnTo>
                <a:cubicBezTo>
                  <a:pt x="2025302" y="1547813"/>
                  <a:pt x="2029643" y="1545332"/>
                  <a:pt x="2029643" y="1542852"/>
                </a:cubicBezTo>
                <a:cubicBezTo>
                  <a:pt x="2029643" y="1542852"/>
                  <a:pt x="2032124" y="1543472"/>
                  <a:pt x="2037085" y="1544712"/>
                </a:cubicBezTo>
                <a:cubicBezTo>
                  <a:pt x="2040805" y="1542232"/>
                  <a:pt x="2047627" y="1540371"/>
                  <a:pt x="2057548" y="1539131"/>
                </a:cubicBezTo>
                <a:cubicBezTo>
                  <a:pt x="2067470" y="1539131"/>
                  <a:pt x="2074292" y="1536031"/>
                  <a:pt x="2078012" y="1529829"/>
                </a:cubicBezTo>
                <a:lnTo>
                  <a:pt x="2078012" y="1531690"/>
                </a:lnTo>
                <a:lnTo>
                  <a:pt x="2089174" y="1522388"/>
                </a:lnTo>
                <a:cubicBezTo>
                  <a:pt x="2090415" y="1523628"/>
                  <a:pt x="2094135" y="1523628"/>
                  <a:pt x="2100337" y="1522388"/>
                </a:cubicBezTo>
                <a:cubicBezTo>
                  <a:pt x="2100337" y="1524869"/>
                  <a:pt x="2105918" y="1520528"/>
                  <a:pt x="2117080" y="1509365"/>
                </a:cubicBezTo>
                <a:lnTo>
                  <a:pt x="2117080" y="1513086"/>
                </a:lnTo>
                <a:cubicBezTo>
                  <a:pt x="2124521" y="1513086"/>
                  <a:pt x="2128862" y="1513086"/>
                  <a:pt x="2130102" y="1513086"/>
                </a:cubicBezTo>
                <a:cubicBezTo>
                  <a:pt x="2131342" y="1508125"/>
                  <a:pt x="2133823" y="1506885"/>
                  <a:pt x="2137544" y="1509365"/>
                </a:cubicBezTo>
                <a:cubicBezTo>
                  <a:pt x="2141264" y="1513086"/>
                  <a:pt x="2144365" y="1513086"/>
                  <a:pt x="2146845" y="1509365"/>
                </a:cubicBezTo>
                <a:lnTo>
                  <a:pt x="2146845" y="1511226"/>
                </a:lnTo>
                <a:lnTo>
                  <a:pt x="2150566" y="1509365"/>
                </a:lnTo>
                <a:lnTo>
                  <a:pt x="2152426" y="1509365"/>
                </a:lnTo>
                <a:cubicBezTo>
                  <a:pt x="2153667" y="1506885"/>
                  <a:pt x="2155527" y="1506265"/>
                  <a:pt x="2158007" y="1507505"/>
                </a:cubicBezTo>
                <a:cubicBezTo>
                  <a:pt x="2161728" y="1509986"/>
                  <a:pt x="2164209" y="1510606"/>
                  <a:pt x="2165449" y="1509365"/>
                </a:cubicBezTo>
                <a:lnTo>
                  <a:pt x="2163588" y="1511226"/>
                </a:lnTo>
                <a:lnTo>
                  <a:pt x="2165449" y="1511226"/>
                </a:lnTo>
                <a:cubicBezTo>
                  <a:pt x="2171650" y="1514946"/>
                  <a:pt x="2175371" y="1514946"/>
                  <a:pt x="2176611" y="1511226"/>
                </a:cubicBezTo>
                <a:lnTo>
                  <a:pt x="2182192" y="1518667"/>
                </a:lnTo>
                <a:cubicBezTo>
                  <a:pt x="2182192" y="1519907"/>
                  <a:pt x="2184052" y="1518667"/>
                  <a:pt x="2187773" y="1514946"/>
                </a:cubicBezTo>
                <a:cubicBezTo>
                  <a:pt x="2190254" y="1521148"/>
                  <a:pt x="2190874" y="1523628"/>
                  <a:pt x="2189633" y="1522388"/>
                </a:cubicBezTo>
                <a:cubicBezTo>
                  <a:pt x="2190874" y="1522388"/>
                  <a:pt x="2191494" y="1521768"/>
                  <a:pt x="2191494" y="1520528"/>
                </a:cubicBezTo>
                <a:cubicBezTo>
                  <a:pt x="2202656" y="1529209"/>
                  <a:pt x="2207617" y="1532930"/>
                  <a:pt x="2206377" y="1531690"/>
                </a:cubicBezTo>
                <a:cubicBezTo>
                  <a:pt x="2212578" y="1530450"/>
                  <a:pt x="2216918" y="1528589"/>
                  <a:pt x="2219399" y="1526109"/>
                </a:cubicBezTo>
                <a:cubicBezTo>
                  <a:pt x="2226840" y="1493863"/>
                  <a:pt x="2233662" y="1474019"/>
                  <a:pt x="2239863" y="1466577"/>
                </a:cubicBezTo>
                <a:cubicBezTo>
                  <a:pt x="2241103" y="1464097"/>
                  <a:pt x="2241723" y="1460996"/>
                  <a:pt x="2241723" y="1457276"/>
                </a:cubicBezTo>
                <a:cubicBezTo>
                  <a:pt x="2240483" y="1453555"/>
                  <a:pt x="2241103" y="1451074"/>
                  <a:pt x="2243584" y="1449834"/>
                </a:cubicBezTo>
                <a:cubicBezTo>
                  <a:pt x="2257226" y="1439913"/>
                  <a:pt x="2269008" y="1429990"/>
                  <a:pt x="2278930" y="1420069"/>
                </a:cubicBezTo>
                <a:cubicBezTo>
                  <a:pt x="2278930" y="1416348"/>
                  <a:pt x="2281411" y="1412007"/>
                  <a:pt x="2286372" y="1407046"/>
                </a:cubicBezTo>
                <a:cubicBezTo>
                  <a:pt x="2291332" y="1400845"/>
                  <a:pt x="2293813" y="1395884"/>
                  <a:pt x="2293813" y="1392163"/>
                </a:cubicBezTo>
                <a:cubicBezTo>
                  <a:pt x="2293813" y="1392163"/>
                  <a:pt x="2290092" y="1388443"/>
                  <a:pt x="2282651" y="1381001"/>
                </a:cubicBezTo>
                <a:lnTo>
                  <a:pt x="2278383" y="1383956"/>
                </a:lnTo>
                <a:lnTo>
                  <a:pt x="2278465" y="1383792"/>
                </a:lnTo>
                <a:cubicBezTo>
                  <a:pt x="2279395" y="1382552"/>
                  <a:pt x="2280791" y="1381001"/>
                  <a:pt x="2282651" y="1379141"/>
                </a:cubicBezTo>
                <a:cubicBezTo>
                  <a:pt x="2285131" y="1376661"/>
                  <a:pt x="2285131" y="1372320"/>
                  <a:pt x="2282651" y="1366118"/>
                </a:cubicBezTo>
                <a:cubicBezTo>
                  <a:pt x="2281411" y="1366118"/>
                  <a:pt x="2280170" y="1365498"/>
                  <a:pt x="2278930" y="1364258"/>
                </a:cubicBezTo>
                <a:cubicBezTo>
                  <a:pt x="2276450" y="1363018"/>
                  <a:pt x="2274589" y="1362398"/>
                  <a:pt x="2273349" y="1362398"/>
                </a:cubicBezTo>
                <a:cubicBezTo>
                  <a:pt x="2272109" y="1361157"/>
                  <a:pt x="2274589" y="1358677"/>
                  <a:pt x="2280791" y="1354956"/>
                </a:cubicBezTo>
                <a:cubicBezTo>
                  <a:pt x="2282031" y="1349995"/>
                  <a:pt x="2281411" y="1346895"/>
                  <a:pt x="2278930" y="1345655"/>
                </a:cubicBezTo>
                <a:cubicBezTo>
                  <a:pt x="2277690" y="1343174"/>
                  <a:pt x="2278930" y="1341314"/>
                  <a:pt x="2282651" y="1340074"/>
                </a:cubicBezTo>
                <a:cubicBezTo>
                  <a:pt x="2285131" y="1335113"/>
                  <a:pt x="2283891" y="1330772"/>
                  <a:pt x="2278930" y="1327051"/>
                </a:cubicBezTo>
                <a:lnTo>
                  <a:pt x="2286372" y="1327051"/>
                </a:lnTo>
                <a:cubicBezTo>
                  <a:pt x="2286372" y="1324571"/>
                  <a:pt x="2288232" y="1322710"/>
                  <a:pt x="2291953" y="1321470"/>
                </a:cubicBezTo>
                <a:cubicBezTo>
                  <a:pt x="2295673" y="1320230"/>
                  <a:pt x="2296913" y="1317749"/>
                  <a:pt x="2295673" y="1314029"/>
                </a:cubicBezTo>
                <a:cubicBezTo>
                  <a:pt x="2293193" y="1310308"/>
                  <a:pt x="2295673" y="1309068"/>
                  <a:pt x="2303115" y="1310308"/>
                </a:cubicBezTo>
                <a:cubicBezTo>
                  <a:pt x="2301875" y="1311548"/>
                  <a:pt x="2303115" y="1309688"/>
                  <a:pt x="2306836" y="1304727"/>
                </a:cubicBezTo>
                <a:cubicBezTo>
                  <a:pt x="2309316" y="1304727"/>
                  <a:pt x="2312417" y="1303487"/>
                  <a:pt x="2316137" y="1301006"/>
                </a:cubicBezTo>
                <a:cubicBezTo>
                  <a:pt x="2318618" y="1298526"/>
                  <a:pt x="2321098" y="1297285"/>
                  <a:pt x="2323579" y="1297285"/>
                </a:cubicBezTo>
                <a:cubicBezTo>
                  <a:pt x="2322338" y="1298526"/>
                  <a:pt x="2331640" y="1296665"/>
                  <a:pt x="2351484" y="1291704"/>
                </a:cubicBezTo>
                <a:cubicBezTo>
                  <a:pt x="2352724" y="1291704"/>
                  <a:pt x="2354584" y="1289844"/>
                  <a:pt x="2357065" y="1286123"/>
                </a:cubicBezTo>
                <a:cubicBezTo>
                  <a:pt x="2359545" y="1284883"/>
                  <a:pt x="2362026" y="1284263"/>
                  <a:pt x="2364506" y="1284263"/>
                </a:cubicBezTo>
                <a:close/>
                <a:moveTo>
                  <a:pt x="2590539" y="1270775"/>
                </a:moveTo>
                <a:cubicBezTo>
                  <a:pt x="2591779" y="1270465"/>
                  <a:pt x="2592710" y="1271241"/>
                  <a:pt x="2593330" y="1273101"/>
                </a:cubicBezTo>
                <a:cubicBezTo>
                  <a:pt x="2595190" y="1278682"/>
                  <a:pt x="2596430" y="1282558"/>
                  <a:pt x="2597050" y="1284728"/>
                </a:cubicBezTo>
                <a:lnTo>
                  <a:pt x="2597348" y="1285996"/>
                </a:lnTo>
                <a:lnTo>
                  <a:pt x="2597864" y="1285775"/>
                </a:lnTo>
                <a:cubicBezTo>
                  <a:pt x="2598562" y="1286937"/>
                  <a:pt x="2598910" y="1292635"/>
                  <a:pt x="2598910" y="1302867"/>
                </a:cubicBezTo>
                <a:cubicBezTo>
                  <a:pt x="2613794" y="1314029"/>
                  <a:pt x="2620614" y="1327671"/>
                  <a:pt x="2619374" y="1343794"/>
                </a:cubicBezTo>
                <a:cubicBezTo>
                  <a:pt x="2615654" y="1346275"/>
                  <a:pt x="2614414" y="1351856"/>
                  <a:pt x="2615654" y="1360537"/>
                </a:cubicBezTo>
                <a:cubicBezTo>
                  <a:pt x="2615654" y="1369219"/>
                  <a:pt x="2615034" y="1375420"/>
                  <a:pt x="2613794" y="1379141"/>
                </a:cubicBezTo>
                <a:cubicBezTo>
                  <a:pt x="2607592" y="1381621"/>
                  <a:pt x="2603871" y="1382862"/>
                  <a:pt x="2602631" y="1382862"/>
                </a:cubicBezTo>
                <a:cubicBezTo>
                  <a:pt x="2598910" y="1382862"/>
                  <a:pt x="2595810" y="1379761"/>
                  <a:pt x="2593330" y="1373560"/>
                </a:cubicBezTo>
                <a:cubicBezTo>
                  <a:pt x="2590849" y="1367359"/>
                  <a:pt x="2587128" y="1363638"/>
                  <a:pt x="2582168" y="1362398"/>
                </a:cubicBezTo>
                <a:cubicBezTo>
                  <a:pt x="2574726" y="1356197"/>
                  <a:pt x="2571626" y="1354956"/>
                  <a:pt x="2572866" y="1358677"/>
                </a:cubicBezTo>
                <a:cubicBezTo>
                  <a:pt x="2569145" y="1358677"/>
                  <a:pt x="2564184" y="1361157"/>
                  <a:pt x="2557983" y="1366118"/>
                </a:cubicBezTo>
                <a:cubicBezTo>
                  <a:pt x="2551782" y="1371080"/>
                  <a:pt x="2546821" y="1374180"/>
                  <a:pt x="2543100" y="1375420"/>
                </a:cubicBezTo>
                <a:cubicBezTo>
                  <a:pt x="2539379" y="1372940"/>
                  <a:pt x="2535038" y="1372940"/>
                  <a:pt x="2530078" y="1375420"/>
                </a:cubicBezTo>
                <a:cubicBezTo>
                  <a:pt x="2523876" y="1379141"/>
                  <a:pt x="2519536" y="1380381"/>
                  <a:pt x="2517055" y="1379141"/>
                </a:cubicBezTo>
                <a:cubicBezTo>
                  <a:pt x="2512094" y="1377901"/>
                  <a:pt x="2510234" y="1375420"/>
                  <a:pt x="2511474" y="1371700"/>
                </a:cubicBezTo>
                <a:cubicBezTo>
                  <a:pt x="2518916" y="1367979"/>
                  <a:pt x="2521396" y="1365498"/>
                  <a:pt x="2518916" y="1364258"/>
                </a:cubicBezTo>
                <a:cubicBezTo>
                  <a:pt x="2527597" y="1360537"/>
                  <a:pt x="2533798" y="1356197"/>
                  <a:pt x="2537519" y="1351236"/>
                </a:cubicBezTo>
                <a:cubicBezTo>
                  <a:pt x="2543720" y="1351236"/>
                  <a:pt x="2556122" y="1346275"/>
                  <a:pt x="2574726" y="1336353"/>
                </a:cubicBezTo>
                <a:cubicBezTo>
                  <a:pt x="2575966" y="1332632"/>
                  <a:pt x="2577826" y="1328911"/>
                  <a:pt x="2580307" y="1325191"/>
                </a:cubicBezTo>
                <a:cubicBezTo>
                  <a:pt x="2585268" y="1320230"/>
                  <a:pt x="2587748" y="1316509"/>
                  <a:pt x="2587748" y="1314029"/>
                </a:cubicBezTo>
                <a:cubicBezTo>
                  <a:pt x="2590229" y="1309068"/>
                  <a:pt x="2590229" y="1302867"/>
                  <a:pt x="2587748" y="1295425"/>
                </a:cubicBezTo>
                <a:cubicBezTo>
                  <a:pt x="2586508" y="1286743"/>
                  <a:pt x="2585888" y="1279922"/>
                  <a:pt x="2585888" y="1274961"/>
                </a:cubicBezTo>
                <a:cubicBezTo>
                  <a:pt x="2587748" y="1272481"/>
                  <a:pt x="2589299" y="1271085"/>
                  <a:pt x="2590539" y="1270775"/>
                </a:cubicBezTo>
                <a:close/>
                <a:moveTo>
                  <a:pt x="1418053" y="1270775"/>
                </a:moveTo>
                <a:cubicBezTo>
                  <a:pt x="1420843" y="1271086"/>
                  <a:pt x="1422548" y="1271861"/>
                  <a:pt x="1423169" y="1273101"/>
                </a:cubicBezTo>
                <a:cubicBezTo>
                  <a:pt x="1420688" y="1274341"/>
                  <a:pt x="1415107" y="1273721"/>
                  <a:pt x="1406425" y="1271241"/>
                </a:cubicBezTo>
                <a:cubicBezTo>
                  <a:pt x="1411386" y="1270620"/>
                  <a:pt x="1415262" y="1270465"/>
                  <a:pt x="1418053" y="1270775"/>
                </a:cubicBezTo>
                <a:close/>
                <a:moveTo>
                  <a:pt x="1648271" y="1256358"/>
                </a:moveTo>
                <a:cubicBezTo>
                  <a:pt x="1653232" y="1260078"/>
                  <a:pt x="1656333" y="1265039"/>
                  <a:pt x="1657573" y="1271241"/>
                </a:cubicBezTo>
                <a:cubicBezTo>
                  <a:pt x="1657573" y="1271241"/>
                  <a:pt x="1653232" y="1275581"/>
                  <a:pt x="1644550" y="1284263"/>
                </a:cubicBezTo>
                <a:cubicBezTo>
                  <a:pt x="1639589" y="1286743"/>
                  <a:pt x="1634629" y="1284883"/>
                  <a:pt x="1629668" y="1278682"/>
                </a:cubicBezTo>
                <a:cubicBezTo>
                  <a:pt x="1627187" y="1271241"/>
                  <a:pt x="1627807" y="1265659"/>
                  <a:pt x="1631528" y="1261939"/>
                </a:cubicBezTo>
                <a:cubicBezTo>
                  <a:pt x="1630288" y="1264419"/>
                  <a:pt x="1635869" y="1262559"/>
                  <a:pt x="1648271" y="1256358"/>
                </a:cubicBezTo>
                <a:close/>
                <a:moveTo>
                  <a:pt x="2420317" y="1253102"/>
                </a:moveTo>
                <a:lnTo>
                  <a:pt x="2420746" y="1253353"/>
                </a:lnTo>
                <a:lnTo>
                  <a:pt x="2420317" y="1253567"/>
                </a:lnTo>
                <a:cubicBezTo>
                  <a:pt x="2419077" y="1254187"/>
                  <a:pt x="2418457" y="1254497"/>
                  <a:pt x="2418457" y="1254497"/>
                </a:cubicBezTo>
                <a:cubicBezTo>
                  <a:pt x="2418457" y="1253257"/>
                  <a:pt x="2419077" y="1252792"/>
                  <a:pt x="2420317" y="1253102"/>
                </a:cubicBezTo>
                <a:close/>
                <a:moveTo>
                  <a:pt x="2425898" y="1250777"/>
                </a:moveTo>
                <a:cubicBezTo>
                  <a:pt x="2428378" y="1252017"/>
                  <a:pt x="2428378" y="1253877"/>
                  <a:pt x="2425898" y="1256358"/>
                </a:cubicBezTo>
                <a:lnTo>
                  <a:pt x="2420746" y="1253353"/>
                </a:lnTo>
                <a:close/>
                <a:moveTo>
                  <a:pt x="2556588" y="1243800"/>
                </a:moveTo>
                <a:lnTo>
                  <a:pt x="2557983" y="1245196"/>
                </a:lnTo>
                <a:cubicBezTo>
                  <a:pt x="2557983" y="1246436"/>
                  <a:pt x="2557362" y="1246436"/>
                  <a:pt x="2556122" y="1245196"/>
                </a:cubicBezTo>
                <a:cubicBezTo>
                  <a:pt x="2554882" y="1245196"/>
                  <a:pt x="2554262" y="1245196"/>
                  <a:pt x="2554262" y="1245196"/>
                </a:cubicBezTo>
                <a:close/>
                <a:moveTo>
                  <a:pt x="2581702" y="1242870"/>
                </a:moveTo>
                <a:cubicBezTo>
                  <a:pt x="2582632" y="1241940"/>
                  <a:pt x="2584028" y="1242095"/>
                  <a:pt x="2585888" y="1243335"/>
                </a:cubicBezTo>
                <a:cubicBezTo>
                  <a:pt x="2587128" y="1247056"/>
                  <a:pt x="2586508" y="1249536"/>
                  <a:pt x="2584028" y="1250777"/>
                </a:cubicBezTo>
                <a:cubicBezTo>
                  <a:pt x="2581547" y="1250777"/>
                  <a:pt x="2580307" y="1250157"/>
                  <a:pt x="2580307" y="1248916"/>
                </a:cubicBezTo>
                <a:cubicBezTo>
                  <a:pt x="2580307" y="1245816"/>
                  <a:pt x="2580772" y="1243800"/>
                  <a:pt x="2581702" y="1242870"/>
                </a:cubicBezTo>
                <a:close/>
                <a:moveTo>
                  <a:pt x="1798960" y="1241475"/>
                </a:moveTo>
                <a:lnTo>
                  <a:pt x="1796696" y="1241887"/>
                </a:lnTo>
                <a:lnTo>
                  <a:pt x="1796634" y="1241591"/>
                </a:lnTo>
                <a:cubicBezTo>
                  <a:pt x="1796944" y="1241204"/>
                  <a:pt x="1797719" y="1241165"/>
                  <a:pt x="1798960" y="1241475"/>
                </a:cubicBezTo>
                <a:close/>
                <a:moveTo>
                  <a:pt x="1897558" y="1232173"/>
                </a:moveTo>
                <a:lnTo>
                  <a:pt x="1898350" y="1232252"/>
                </a:lnTo>
                <a:lnTo>
                  <a:pt x="1899070" y="1233452"/>
                </a:lnTo>
                <a:cubicBezTo>
                  <a:pt x="1898992" y="1233840"/>
                  <a:pt x="1898488" y="1234034"/>
                  <a:pt x="1897558" y="1234034"/>
                </a:cubicBezTo>
                <a:close/>
                <a:moveTo>
                  <a:pt x="1718965" y="1232173"/>
                </a:moveTo>
                <a:cubicBezTo>
                  <a:pt x="1721445" y="1233413"/>
                  <a:pt x="1721445" y="1234654"/>
                  <a:pt x="1718965" y="1235894"/>
                </a:cubicBezTo>
                <a:lnTo>
                  <a:pt x="1717104" y="1234034"/>
                </a:lnTo>
                <a:cubicBezTo>
                  <a:pt x="1718344" y="1232793"/>
                  <a:pt x="1718965" y="1232173"/>
                  <a:pt x="1718965" y="1232173"/>
                </a:cubicBezTo>
                <a:close/>
                <a:moveTo>
                  <a:pt x="1337592" y="1230313"/>
                </a:moveTo>
                <a:lnTo>
                  <a:pt x="1339453" y="1232173"/>
                </a:lnTo>
                <a:cubicBezTo>
                  <a:pt x="1343173" y="1244576"/>
                  <a:pt x="1341313" y="1253257"/>
                  <a:pt x="1333872" y="1258218"/>
                </a:cubicBezTo>
                <a:cubicBezTo>
                  <a:pt x="1333872" y="1258218"/>
                  <a:pt x="1331391" y="1257598"/>
                  <a:pt x="1326430" y="1256358"/>
                </a:cubicBezTo>
                <a:cubicBezTo>
                  <a:pt x="1323950" y="1248916"/>
                  <a:pt x="1327671" y="1240235"/>
                  <a:pt x="1337592" y="1230313"/>
                </a:cubicBezTo>
                <a:close/>
                <a:moveTo>
                  <a:pt x="1737568" y="1224267"/>
                </a:moveTo>
                <a:cubicBezTo>
                  <a:pt x="1738188" y="1223957"/>
                  <a:pt x="1738808" y="1224732"/>
                  <a:pt x="1739428" y="1226592"/>
                </a:cubicBezTo>
                <a:cubicBezTo>
                  <a:pt x="1741909" y="1230313"/>
                  <a:pt x="1745009" y="1231553"/>
                  <a:pt x="1748730" y="1230313"/>
                </a:cubicBezTo>
                <a:cubicBezTo>
                  <a:pt x="1753691" y="1229072"/>
                  <a:pt x="1759892" y="1229072"/>
                  <a:pt x="1767334" y="1230313"/>
                </a:cubicBezTo>
                <a:cubicBezTo>
                  <a:pt x="1776015" y="1232793"/>
                  <a:pt x="1782216" y="1233413"/>
                  <a:pt x="1785937" y="1232173"/>
                </a:cubicBezTo>
                <a:cubicBezTo>
                  <a:pt x="1788418" y="1232173"/>
                  <a:pt x="1789038" y="1233413"/>
                  <a:pt x="1787798" y="1235894"/>
                </a:cubicBezTo>
                <a:cubicBezTo>
                  <a:pt x="1787798" y="1238374"/>
                  <a:pt x="1788418" y="1240235"/>
                  <a:pt x="1789658" y="1241475"/>
                </a:cubicBezTo>
                <a:cubicBezTo>
                  <a:pt x="1790898" y="1242095"/>
                  <a:pt x="1792293" y="1242405"/>
                  <a:pt x="1793844" y="1242405"/>
                </a:cubicBezTo>
                <a:lnTo>
                  <a:pt x="1796696" y="1241887"/>
                </a:lnTo>
                <a:lnTo>
                  <a:pt x="1797099" y="1243800"/>
                </a:lnTo>
                <a:cubicBezTo>
                  <a:pt x="1798340" y="1245971"/>
                  <a:pt x="1801440" y="1249536"/>
                  <a:pt x="1806401" y="1254497"/>
                </a:cubicBezTo>
                <a:cubicBezTo>
                  <a:pt x="1807641" y="1256978"/>
                  <a:pt x="1810742" y="1258838"/>
                  <a:pt x="1815703" y="1260078"/>
                </a:cubicBezTo>
                <a:cubicBezTo>
                  <a:pt x="1819423" y="1261319"/>
                  <a:pt x="1821904" y="1262559"/>
                  <a:pt x="1823144" y="1263799"/>
                </a:cubicBezTo>
                <a:cubicBezTo>
                  <a:pt x="1820664" y="1265039"/>
                  <a:pt x="1825005" y="1268140"/>
                  <a:pt x="1836167" y="1273101"/>
                </a:cubicBezTo>
                <a:cubicBezTo>
                  <a:pt x="1834926" y="1279302"/>
                  <a:pt x="1833686" y="1281162"/>
                  <a:pt x="1832446" y="1278682"/>
                </a:cubicBezTo>
                <a:cubicBezTo>
                  <a:pt x="1833686" y="1281162"/>
                  <a:pt x="1835547" y="1282403"/>
                  <a:pt x="1838027" y="1282403"/>
                </a:cubicBezTo>
                <a:cubicBezTo>
                  <a:pt x="1838027" y="1283643"/>
                  <a:pt x="1837407" y="1285503"/>
                  <a:pt x="1836167" y="1287984"/>
                </a:cubicBezTo>
                <a:cubicBezTo>
                  <a:pt x="1838647" y="1290464"/>
                  <a:pt x="1839267" y="1294185"/>
                  <a:pt x="1838027" y="1299146"/>
                </a:cubicBezTo>
                <a:cubicBezTo>
                  <a:pt x="1836787" y="1306587"/>
                  <a:pt x="1836167" y="1310928"/>
                  <a:pt x="1836167" y="1312168"/>
                </a:cubicBezTo>
                <a:cubicBezTo>
                  <a:pt x="1834926" y="1313409"/>
                  <a:pt x="1833686" y="1315269"/>
                  <a:pt x="1832446" y="1317749"/>
                </a:cubicBezTo>
                <a:cubicBezTo>
                  <a:pt x="1831206" y="1321470"/>
                  <a:pt x="1829966" y="1323330"/>
                  <a:pt x="1828725" y="1323330"/>
                </a:cubicBezTo>
                <a:cubicBezTo>
                  <a:pt x="1828725" y="1325811"/>
                  <a:pt x="1828105" y="1327671"/>
                  <a:pt x="1826865" y="1328911"/>
                </a:cubicBezTo>
                <a:cubicBezTo>
                  <a:pt x="1824385" y="1331392"/>
                  <a:pt x="1823144" y="1333872"/>
                  <a:pt x="1823144" y="1336353"/>
                </a:cubicBezTo>
                <a:cubicBezTo>
                  <a:pt x="1815703" y="1337593"/>
                  <a:pt x="1810742" y="1336973"/>
                  <a:pt x="1808261" y="1334492"/>
                </a:cubicBezTo>
                <a:cubicBezTo>
                  <a:pt x="1805781" y="1336973"/>
                  <a:pt x="1802060" y="1340074"/>
                  <a:pt x="1797099" y="1343794"/>
                </a:cubicBezTo>
                <a:cubicBezTo>
                  <a:pt x="1792138" y="1346275"/>
                  <a:pt x="1789038" y="1348755"/>
                  <a:pt x="1787798" y="1351236"/>
                </a:cubicBezTo>
                <a:cubicBezTo>
                  <a:pt x="1755552" y="1363638"/>
                  <a:pt x="1730127" y="1362398"/>
                  <a:pt x="1711523" y="1347515"/>
                </a:cubicBezTo>
                <a:cubicBezTo>
                  <a:pt x="1702841" y="1346275"/>
                  <a:pt x="1699121" y="1346275"/>
                  <a:pt x="1700361" y="1347515"/>
                </a:cubicBezTo>
                <a:cubicBezTo>
                  <a:pt x="1704082" y="1342554"/>
                  <a:pt x="1701601" y="1331392"/>
                  <a:pt x="1692920" y="1314029"/>
                </a:cubicBezTo>
                <a:cubicBezTo>
                  <a:pt x="1689199" y="1314029"/>
                  <a:pt x="1683618" y="1317749"/>
                  <a:pt x="1676176" y="1325191"/>
                </a:cubicBezTo>
                <a:cubicBezTo>
                  <a:pt x="1674936" y="1323950"/>
                  <a:pt x="1676176" y="1318990"/>
                  <a:pt x="1679897" y="1310308"/>
                </a:cubicBezTo>
                <a:cubicBezTo>
                  <a:pt x="1679277" y="1309688"/>
                  <a:pt x="1678502" y="1309378"/>
                  <a:pt x="1677572" y="1309378"/>
                </a:cubicBezTo>
                <a:lnTo>
                  <a:pt x="1675401" y="1309998"/>
                </a:lnTo>
                <a:lnTo>
                  <a:pt x="1676060" y="1308680"/>
                </a:lnTo>
                <a:cubicBezTo>
                  <a:pt x="1676758" y="1306665"/>
                  <a:pt x="1677417" y="1304107"/>
                  <a:pt x="1678037" y="1301006"/>
                </a:cubicBezTo>
                <a:cubicBezTo>
                  <a:pt x="1679277" y="1289844"/>
                  <a:pt x="1679897" y="1284263"/>
                  <a:pt x="1679897" y="1284263"/>
                </a:cubicBezTo>
                <a:cubicBezTo>
                  <a:pt x="1677417" y="1283023"/>
                  <a:pt x="1674936" y="1283023"/>
                  <a:pt x="1672456" y="1284263"/>
                </a:cubicBezTo>
                <a:cubicBezTo>
                  <a:pt x="1668735" y="1284263"/>
                  <a:pt x="1666255" y="1283023"/>
                  <a:pt x="1665014" y="1280542"/>
                </a:cubicBezTo>
                <a:cubicBezTo>
                  <a:pt x="1665014" y="1280542"/>
                  <a:pt x="1671215" y="1279302"/>
                  <a:pt x="1683618" y="1276822"/>
                </a:cubicBezTo>
                <a:cubicBezTo>
                  <a:pt x="1683618" y="1276822"/>
                  <a:pt x="1686098" y="1273721"/>
                  <a:pt x="1691059" y="1267520"/>
                </a:cubicBezTo>
                <a:cubicBezTo>
                  <a:pt x="1687339" y="1262559"/>
                  <a:pt x="1679897" y="1260078"/>
                  <a:pt x="1668735" y="1260078"/>
                </a:cubicBezTo>
                <a:cubicBezTo>
                  <a:pt x="1661294" y="1256358"/>
                  <a:pt x="1658813" y="1250777"/>
                  <a:pt x="1661294" y="1243335"/>
                </a:cubicBezTo>
                <a:cubicBezTo>
                  <a:pt x="1661294" y="1242095"/>
                  <a:pt x="1666255" y="1240235"/>
                  <a:pt x="1676176" y="1237754"/>
                </a:cubicBezTo>
                <a:cubicBezTo>
                  <a:pt x="1682377" y="1242715"/>
                  <a:pt x="1687959" y="1248916"/>
                  <a:pt x="1692920" y="1256358"/>
                </a:cubicBezTo>
                <a:cubicBezTo>
                  <a:pt x="1695400" y="1256358"/>
                  <a:pt x="1697881" y="1254497"/>
                  <a:pt x="1700361" y="1250777"/>
                </a:cubicBezTo>
                <a:cubicBezTo>
                  <a:pt x="1702841" y="1245816"/>
                  <a:pt x="1704702" y="1242715"/>
                  <a:pt x="1705942" y="1241475"/>
                </a:cubicBezTo>
                <a:cubicBezTo>
                  <a:pt x="1708422" y="1240235"/>
                  <a:pt x="1712763" y="1239615"/>
                  <a:pt x="1718965" y="1239615"/>
                </a:cubicBezTo>
                <a:cubicBezTo>
                  <a:pt x="1725166" y="1239615"/>
                  <a:pt x="1729507" y="1238995"/>
                  <a:pt x="1731987" y="1237754"/>
                </a:cubicBezTo>
                <a:cubicBezTo>
                  <a:pt x="1735708" y="1235274"/>
                  <a:pt x="1736948" y="1232173"/>
                  <a:pt x="1735708" y="1228452"/>
                </a:cubicBezTo>
                <a:cubicBezTo>
                  <a:pt x="1736328" y="1225972"/>
                  <a:pt x="1736948" y="1224577"/>
                  <a:pt x="1737568" y="1224267"/>
                </a:cubicBezTo>
                <a:close/>
                <a:moveTo>
                  <a:pt x="550664" y="1198222"/>
                </a:moveTo>
                <a:cubicBezTo>
                  <a:pt x="551284" y="1198532"/>
                  <a:pt x="551904" y="1199307"/>
                  <a:pt x="552524" y="1200547"/>
                </a:cubicBezTo>
                <a:lnTo>
                  <a:pt x="550664" y="1200547"/>
                </a:lnTo>
                <a:cubicBezTo>
                  <a:pt x="550664" y="1200547"/>
                  <a:pt x="550044" y="1199927"/>
                  <a:pt x="548803" y="1198687"/>
                </a:cubicBezTo>
                <a:cubicBezTo>
                  <a:pt x="549423" y="1198067"/>
                  <a:pt x="550044" y="1197912"/>
                  <a:pt x="550664" y="1198222"/>
                </a:cubicBezTo>
                <a:close/>
                <a:moveTo>
                  <a:pt x="2632397" y="1194966"/>
                </a:moveTo>
                <a:cubicBezTo>
                  <a:pt x="2633637" y="1194966"/>
                  <a:pt x="2635497" y="1196206"/>
                  <a:pt x="2637978" y="1198687"/>
                </a:cubicBezTo>
                <a:cubicBezTo>
                  <a:pt x="2637978" y="1198687"/>
                  <a:pt x="2642319" y="1206748"/>
                  <a:pt x="2651000" y="1222871"/>
                </a:cubicBezTo>
                <a:cubicBezTo>
                  <a:pt x="2649760" y="1227832"/>
                  <a:pt x="2647900" y="1229693"/>
                  <a:pt x="2645420" y="1228452"/>
                </a:cubicBezTo>
                <a:cubicBezTo>
                  <a:pt x="2640459" y="1223491"/>
                  <a:pt x="2637978" y="1220391"/>
                  <a:pt x="2637978" y="1219151"/>
                </a:cubicBezTo>
                <a:cubicBezTo>
                  <a:pt x="2636738" y="1219151"/>
                  <a:pt x="2634878" y="1211089"/>
                  <a:pt x="2632397" y="1194966"/>
                </a:cubicBezTo>
                <a:close/>
                <a:moveTo>
                  <a:pt x="2777504" y="1191245"/>
                </a:moveTo>
                <a:lnTo>
                  <a:pt x="2777504" y="1196826"/>
                </a:lnTo>
                <a:cubicBezTo>
                  <a:pt x="2775024" y="1198067"/>
                  <a:pt x="2773163" y="1196826"/>
                  <a:pt x="2771923" y="1193106"/>
                </a:cubicBezTo>
                <a:close/>
                <a:moveTo>
                  <a:pt x="2301254" y="1183804"/>
                </a:moveTo>
                <a:cubicBezTo>
                  <a:pt x="2302495" y="1185044"/>
                  <a:pt x="2303115" y="1185664"/>
                  <a:pt x="2303115" y="1185664"/>
                </a:cubicBezTo>
                <a:lnTo>
                  <a:pt x="2299394" y="1185664"/>
                </a:lnTo>
                <a:cubicBezTo>
                  <a:pt x="2300634" y="1184424"/>
                  <a:pt x="2301254" y="1183804"/>
                  <a:pt x="2301254" y="1183804"/>
                </a:cubicBezTo>
                <a:close/>
                <a:moveTo>
                  <a:pt x="868319" y="1182409"/>
                </a:moveTo>
                <a:cubicBezTo>
                  <a:pt x="869869" y="1182099"/>
                  <a:pt x="871884" y="1182564"/>
                  <a:pt x="874365" y="1183804"/>
                </a:cubicBezTo>
                <a:cubicBezTo>
                  <a:pt x="876845" y="1185044"/>
                  <a:pt x="876845" y="1186284"/>
                  <a:pt x="874365" y="1187525"/>
                </a:cubicBezTo>
                <a:cubicBezTo>
                  <a:pt x="868164" y="1187525"/>
                  <a:pt x="865063" y="1186905"/>
                  <a:pt x="865063" y="1185664"/>
                </a:cubicBezTo>
                <a:cubicBezTo>
                  <a:pt x="865683" y="1183804"/>
                  <a:pt x="866768" y="1182719"/>
                  <a:pt x="868319" y="1182409"/>
                </a:cubicBezTo>
                <a:close/>
                <a:moveTo>
                  <a:pt x="1395263" y="1167061"/>
                </a:moveTo>
                <a:cubicBezTo>
                  <a:pt x="1397744" y="1167061"/>
                  <a:pt x="1400844" y="1167681"/>
                  <a:pt x="1404565" y="1168921"/>
                </a:cubicBezTo>
                <a:cubicBezTo>
                  <a:pt x="1402085" y="1163960"/>
                  <a:pt x="1405805" y="1170782"/>
                  <a:pt x="1415727" y="1189385"/>
                </a:cubicBezTo>
                <a:cubicBezTo>
                  <a:pt x="1419448" y="1196826"/>
                  <a:pt x="1418828" y="1203648"/>
                  <a:pt x="1413867" y="1209849"/>
                </a:cubicBezTo>
                <a:cubicBezTo>
                  <a:pt x="1397744" y="1217290"/>
                  <a:pt x="1389062" y="1220391"/>
                  <a:pt x="1387822" y="1219151"/>
                </a:cubicBezTo>
                <a:cubicBezTo>
                  <a:pt x="1384101" y="1217910"/>
                  <a:pt x="1379760" y="1211089"/>
                  <a:pt x="1374799" y="1198687"/>
                </a:cubicBezTo>
                <a:lnTo>
                  <a:pt x="1376660" y="1181944"/>
                </a:lnTo>
                <a:cubicBezTo>
                  <a:pt x="1379140" y="1176983"/>
                  <a:pt x="1383481" y="1172642"/>
                  <a:pt x="1389682" y="1168921"/>
                </a:cubicBezTo>
                <a:cubicBezTo>
                  <a:pt x="1390922" y="1167681"/>
                  <a:pt x="1392783" y="1167061"/>
                  <a:pt x="1395263" y="1167061"/>
                </a:cubicBezTo>
                <a:close/>
                <a:moveTo>
                  <a:pt x="623217" y="1142876"/>
                </a:moveTo>
                <a:cubicBezTo>
                  <a:pt x="629419" y="1142876"/>
                  <a:pt x="631279" y="1144737"/>
                  <a:pt x="628799" y="1148457"/>
                </a:cubicBezTo>
                <a:cubicBezTo>
                  <a:pt x="625078" y="1150938"/>
                  <a:pt x="623217" y="1152178"/>
                  <a:pt x="623217" y="1152178"/>
                </a:cubicBezTo>
                <a:cubicBezTo>
                  <a:pt x="624458" y="1152178"/>
                  <a:pt x="623838" y="1149698"/>
                  <a:pt x="621357" y="1144737"/>
                </a:cubicBezTo>
                <a:cubicBezTo>
                  <a:pt x="621357" y="1144737"/>
                  <a:pt x="621977" y="1144117"/>
                  <a:pt x="623217" y="1142876"/>
                </a:cubicBezTo>
                <a:close/>
                <a:moveTo>
                  <a:pt x="2756343" y="1119622"/>
                </a:moveTo>
                <a:cubicBezTo>
                  <a:pt x="2761459" y="1119622"/>
                  <a:pt x="2767273" y="1122412"/>
                  <a:pt x="2773784" y="1127994"/>
                </a:cubicBezTo>
                <a:cubicBezTo>
                  <a:pt x="2777504" y="1130474"/>
                  <a:pt x="2781225" y="1135435"/>
                  <a:pt x="2784946" y="1142876"/>
                </a:cubicBezTo>
                <a:cubicBezTo>
                  <a:pt x="2788666" y="1151558"/>
                  <a:pt x="2791767" y="1157139"/>
                  <a:pt x="2794248" y="1159619"/>
                </a:cubicBezTo>
                <a:cubicBezTo>
                  <a:pt x="2793008" y="1163340"/>
                  <a:pt x="2794248" y="1168301"/>
                  <a:pt x="2797968" y="1174502"/>
                </a:cubicBezTo>
                <a:cubicBezTo>
                  <a:pt x="2800449" y="1180703"/>
                  <a:pt x="2799828" y="1185664"/>
                  <a:pt x="2796108" y="1189385"/>
                </a:cubicBezTo>
                <a:cubicBezTo>
                  <a:pt x="2788666" y="1191865"/>
                  <a:pt x="2781845" y="1190005"/>
                  <a:pt x="2775644" y="1183804"/>
                </a:cubicBezTo>
                <a:cubicBezTo>
                  <a:pt x="2769443" y="1175122"/>
                  <a:pt x="2764482" y="1170162"/>
                  <a:pt x="2760761" y="1168921"/>
                </a:cubicBezTo>
                <a:cubicBezTo>
                  <a:pt x="2755800" y="1154038"/>
                  <a:pt x="2752700" y="1147837"/>
                  <a:pt x="2751460" y="1150318"/>
                </a:cubicBezTo>
                <a:cubicBezTo>
                  <a:pt x="2745258" y="1142876"/>
                  <a:pt x="2742778" y="1136055"/>
                  <a:pt x="2744018" y="1129854"/>
                </a:cubicBezTo>
                <a:lnTo>
                  <a:pt x="2751460" y="1120552"/>
                </a:lnTo>
                <a:cubicBezTo>
                  <a:pt x="2753010" y="1119932"/>
                  <a:pt x="2754638" y="1119622"/>
                  <a:pt x="2756343" y="1119622"/>
                </a:cubicBezTo>
                <a:close/>
                <a:moveTo>
                  <a:pt x="1274340" y="1113111"/>
                </a:moveTo>
                <a:cubicBezTo>
                  <a:pt x="1278061" y="1114351"/>
                  <a:pt x="1279922" y="1117451"/>
                  <a:pt x="1279922" y="1122412"/>
                </a:cubicBezTo>
                <a:cubicBezTo>
                  <a:pt x="1279922" y="1128614"/>
                  <a:pt x="1269379" y="1135435"/>
                  <a:pt x="1248296" y="1142876"/>
                </a:cubicBezTo>
                <a:cubicBezTo>
                  <a:pt x="1242094" y="1141636"/>
                  <a:pt x="1240234" y="1137295"/>
                  <a:pt x="1242715" y="1129854"/>
                </a:cubicBezTo>
                <a:cubicBezTo>
                  <a:pt x="1241474" y="1132334"/>
                  <a:pt x="1252016" y="1126753"/>
                  <a:pt x="1274340" y="1113111"/>
                </a:cubicBezTo>
                <a:close/>
                <a:moveTo>
                  <a:pt x="2208469" y="1112994"/>
                </a:moveTo>
                <a:cubicBezTo>
                  <a:pt x="2209245" y="1113072"/>
                  <a:pt x="2209787" y="1113731"/>
                  <a:pt x="2210097" y="1114971"/>
                </a:cubicBezTo>
                <a:lnTo>
                  <a:pt x="2205412" y="1114545"/>
                </a:lnTo>
                <a:lnTo>
                  <a:pt x="2205446" y="1114506"/>
                </a:lnTo>
                <a:cubicBezTo>
                  <a:pt x="2206687" y="1113421"/>
                  <a:pt x="2207694" y="1112917"/>
                  <a:pt x="2208469" y="1112994"/>
                </a:cubicBezTo>
                <a:close/>
                <a:moveTo>
                  <a:pt x="2694739" y="1108955"/>
                </a:moveTo>
                <a:lnTo>
                  <a:pt x="2694951" y="1109274"/>
                </a:lnTo>
                <a:cubicBezTo>
                  <a:pt x="2695106" y="1110902"/>
                  <a:pt x="2694099" y="1112181"/>
                  <a:pt x="2691928" y="1113111"/>
                </a:cubicBezTo>
                <a:close/>
                <a:moveTo>
                  <a:pt x="245566" y="1105669"/>
                </a:moveTo>
                <a:cubicBezTo>
                  <a:pt x="248047" y="1105669"/>
                  <a:pt x="249287" y="1106289"/>
                  <a:pt x="249287" y="1107530"/>
                </a:cubicBezTo>
                <a:lnTo>
                  <a:pt x="245566" y="1109390"/>
                </a:lnTo>
                <a:close/>
                <a:moveTo>
                  <a:pt x="1373869" y="1101949"/>
                </a:moveTo>
                <a:cubicBezTo>
                  <a:pt x="1375110" y="1101949"/>
                  <a:pt x="1376660" y="1102569"/>
                  <a:pt x="1378520" y="1103809"/>
                </a:cubicBezTo>
                <a:cubicBezTo>
                  <a:pt x="1382241" y="1108770"/>
                  <a:pt x="1383481" y="1114351"/>
                  <a:pt x="1382241" y="1120552"/>
                </a:cubicBezTo>
                <a:cubicBezTo>
                  <a:pt x="1379760" y="1125513"/>
                  <a:pt x="1377280" y="1127994"/>
                  <a:pt x="1374799" y="1127994"/>
                </a:cubicBezTo>
                <a:cubicBezTo>
                  <a:pt x="1366118" y="1124273"/>
                  <a:pt x="1363637" y="1118072"/>
                  <a:pt x="1367358" y="1109390"/>
                </a:cubicBezTo>
                <a:cubicBezTo>
                  <a:pt x="1366118" y="1110630"/>
                  <a:pt x="1367358" y="1108770"/>
                  <a:pt x="1371079" y="1103809"/>
                </a:cubicBezTo>
                <a:cubicBezTo>
                  <a:pt x="1371699" y="1102569"/>
                  <a:pt x="1372629" y="1101949"/>
                  <a:pt x="1373869" y="1101949"/>
                </a:cubicBezTo>
                <a:close/>
                <a:moveTo>
                  <a:pt x="2651349" y="1098926"/>
                </a:moveTo>
                <a:cubicBezTo>
                  <a:pt x="2652977" y="1099391"/>
                  <a:pt x="2654721" y="1100398"/>
                  <a:pt x="2656582" y="1101949"/>
                </a:cubicBezTo>
                <a:cubicBezTo>
                  <a:pt x="2662783" y="1104429"/>
                  <a:pt x="2665883" y="1111870"/>
                  <a:pt x="2665883" y="1124273"/>
                </a:cubicBezTo>
                <a:cubicBezTo>
                  <a:pt x="2663402" y="1131714"/>
                  <a:pt x="2657822" y="1132955"/>
                  <a:pt x="2649140" y="1127994"/>
                </a:cubicBezTo>
                <a:cubicBezTo>
                  <a:pt x="2646660" y="1127994"/>
                  <a:pt x="2643559" y="1121792"/>
                  <a:pt x="2639838" y="1109390"/>
                </a:cubicBezTo>
                <a:cubicBezTo>
                  <a:pt x="2642629" y="1101018"/>
                  <a:pt x="2646466" y="1097530"/>
                  <a:pt x="2651349" y="1098926"/>
                </a:cubicBezTo>
                <a:close/>
                <a:moveTo>
                  <a:pt x="1038984" y="1093123"/>
                </a:moveTo>
                <a:lnTo>
                  <a:pt x="1039471" y="1094972"/>
                </a:lnTo>
                <a:cubicBezTo>
                  <a:pt x="1040401" y="1097143"/>
                  <a:pt x="1042417" y="1100708"/>
                  <a:pt x="1045517" y="1105669"/>
                </a:cubicBezTo>
                <a:cubicBezTo>
                  <a:pt x="1045517" y="1109390"/>
                  <a:pt x="1041176" y="1111250"/>
                  <a:pt x="1032495" y="1111250"/>
                </a:cubicBezTo>
                <a:cubicBezTo>
                  <a:pt x="1030014" y="1107530"/>
                  <a:pt x="1028774" y="1104429"/>
                  <a:pt x="1028774" y="1101949"/>
                </a:cubicBezTo>
                <a:cubicBezTo>
                  <a:pt x="1030014" y="1099468"/>
                  <a:pt x="1031565" y="1097453"/>
                  <a:pt x="1033425" y="1095902"/>
                </a:cubicBezTo>
                <a:close/>
                <a:moveTo>
                  <a:pt x="1039936" y="1092647"/>
                </a:moveTo>
                <a:lnTo>
                  <a:pt x="1038984" y="1093123"/>
                </a:lnTo>
                <a:lnTo>
                  <a:pt x="1038890" y="1092763"/>
                </a:lnTo>
                <a:cubicBezTo>
                  <a:pt x="1038967" y="1092375"/>
                  <a:pt x="1039316" y="1092337"/>
                  <a:pt x="1039936" y="1092647"/>
                </a:cubicBezTo>
                <a:close/>
                <a:moveTo>
                  <a:pt x="1150627" y="1091717"/>
                </a:moveTo>
                <a:cubicBezTo>
                  <a:pt x="1153728" y="1092337"/>
                  <a:pt x="1156518" y="1093887"/>
                  <a:pt x="1158999" y="1096368"/>
                </a:cubicBezTo>
                <a:cubicBezTo>
                  <a:pt x="1162719" y="1102569"/>
                  <a:pt x="1160859" y="1110630"/>
                  <a:pt x="1153418" y="1120552"/>
                </a:cubicBezTo>
                <a:cubicBezTo>
                  <a:pt x="1152177" y="1121792"/>
                  <a:pt x="1148457" y="1122412"/>
                  <a:pt x="1142256" y="1122412"/>
                </a:cubicBezTo>
                <a:cubicBezTo>
                  <a:pt x="1134814" y="1118692"/>
                  <a:pt x="1129853" y="1111870"/>
                  <a:pt x="1127373" y="1101949"/>
                </a:cubicBezTo>
                <a:cubicBezTo>
                  <a:pt x="1129853" y="1099468"/>
                  <a:pt x="1134194" y="1096368"/>
                  <a:pt x="1140395" y="1092647"/>
                </a:cubicBezTo>
                <a:cubicBezTo>
                  <a:pt x="1144116" y="1091407"/>
                  <a:pt x="1147527" y="1091097"/>
                  <a:pt x="1150627" y="1091717"/>
                </a:cubicBezTo>
                <a:close/>
                <a:moveTo>
                  <a:pt x="2580307" y="1087066"/>
                </a:moveTo>
                <a:cubicBezTo>
                  <a:pt x="2603871" y="1109390"/>
                  <a:pt x="2616274" y="1124893"/>
                  <a:pt x="2617514" y="1133575"/>
                </a:cubicBezTo>
                <a:cubicBezTo>
                  <a:pt x="2615034" y="1138536"/>
                  <a:pt x="2614414" y="1143496"/>
                  <a:pt x="2615654" y="1148457"/>
                </a:cubicBezTo>
                <a:cubicBezTo>
                  <a:pt x="2613173" y="1155899"/>
                  <a:pt x="2608833" y="1158379"/>
                  <a:pt x="2602631" y="1155899"/>
                </a:cubicBezTo>
                <a:cubicBezTo>
                  <a:pt x="2595190" y="1149698"/>
                  <a:pt x="2592090" y="1144737"/>
                  <a:pt x="2593330" y="1141016"/>
                </a:cubicBezTo>
                <a:cubicBezTo>
                  <a:pt x="2590849" y="1139776"/>
                  <a:pt x="2590229" y="1136675"/>
                  <a:pt x="2591469" y="1131714"/>
                </a:cubicBezTo>
                <a:cubicBezTo>
                  <a:pt x="2591469" y="1126753"/>
                  <a:pt x="2590849" y="1123032"/>
                  <a:pt x="2589609" y="1120552"/>
                </a:cubicBezTo>
                <a:cubicBezTo>
                  <a:pt x="2590849" y="1115591"/>
                  <a:pt x="2589609" y="1109390"/>
                  <a:pt x="2585888" y="1101949"/>
                </a:cubicBezTo>
                <a:cubicBezTo>
                  <a:pt x="2582168" y="1094507"/>
                  <a:pt x="2580307" y="1089546"/>
                  <a:pt x="2580307" y="1087066"/>
                </a:cubicBezTo>
                <a:close/>
                <a:moveTo>
                  <a:pt x="2474452" y="1077579"/>
                </a:moveTo>
                <a:lnTo>
                  <a:pt x="2473918" y="1078345"/>
                </a:lnTo>
                <a:cubicBezTo>
                  <a:pt x="2473220" y="1079198"/>
                  <a:pt x="2472716" y="1079624"/>
                  <a:pt x="2472407" y="1079624"/>
                </a:cubicBezTo>
                <a:close/>
                <a:moveTo>
                  <a:pt x="2476060" y="1075271"/>
                </a:moveTo>
                <a:lnTo>
                  <a:pt x="2476127" y="1075904"/>
                </a:lnTo>
                <a:lnTo>
                  <a:pt x="2474452" y="1077579"/>
                </a:lnTo>
                <a:close/>
                <a:moveTo>
                  <a:pt x="2749599" y="1070323"/>
                </a:moveTo>
                <a:cubicBezTo>
                  <a:pt x="2757040" y="1075284"/>
                  <a:pt x="2760761" y="1077764"/>
                  <a:pt x="2760761" y="1077764"/>
                </a:cubicBezTo>
                <a:cubicBezTo>
                  <a:pt x="2764482" y="1079004"/>
                  <a:pt x="2766342" y="1082105"/>
                  <a:pt x="2766342" y="1087066"/>
                </a:cubicBezTo>
                <a:cubicBezTo>
                  <a:pt x="2767582" y="1092027"/>
                  <a:pt x="2768823" y="1095127"/>
                  <a:pt x="2770063" y="1096368"/>
                </a:cubicBezTo>
                <a:cubicBezTo>
                  <a:pt x="2768823" y="1098848"/>
                  <a:pt x="2766342" y="1100088"/>
                  <a:pt x="2762622" y="1100088"/>
                </a:cubicBezTo>
                <a:cubicBezTo>
                  <a:pt x="2755180" y="1097608"/>
                  <a:pt x="2748979" y="1092647"/>
                  <a:pt x="2744018" y="1085205"/>
                </a:cubicBezTo>
                <a:cubicBezTo>
                  <a:pt x="2744018" y="1085205"/>
                  <a:pt x="2744018" y="1082105"/>
                  <a:pt x="2744018" y="1075904"/>
                </a:cubicBezTo>
                <a:cubicBezTo>
                  <a:pt x="2744018" y="1072183"/>
                  <a:pt x="2745878" y="1070323"/>
                  <a:pt x="2749599" y="1070323"/>
                </a:cubicBezTo>
                <a:close/>
                <a:moveTo>
                  <a:pt x="2719834" y="1053579"/>
                </a:moveTo>
                <a:lnTo>
                  <a:pt x="2725414" y="1053579"/>
                </a:lnTo>
                <a:lnTo>
                  <a:pt x="2727275" y="1057300"/>
                </a:lnTo>
                <a:cubicBezTo>
                  <a:pt x="2724794" y="1059781"/>
                  <a:pt x="2723554" y="1060401"/>
                  <a:pt x="2723554" y="1059161"/>
                </a:cubicBezTo>
                <a:cubicBezTo>
                  <a:pt x="2722314" y="1059161"/>
                  <a:pt x="2721074" y="1057300"/>
                  <a:pt x="2719834" y="1053579"/>
                </a:cubicBezTo>
                <a:close/>
                <a:moveTo>
                  <a:pt x="2556122" y="1053579"/>
                </a:moveTo>
                <a:cubicBezTo>
                  <a:pt x="2563564" y="1067222"/>
                  <a:pt x="2566664" y="1077144"/>
                  <a:pt x="2565424" y="1083345"/>
                </a:cubicBezTo>
                <a:cubicBezTo>
                  <a:pt x="2561704" y="1084585"/>
                  <a:pt x="2559223" y="1087686"/>
                  <a:pt x="2557983" y="1092647"/>
                </a:cubicBezTo>
                <a:cubicBezTo>
                  <a:pt x="2557983" y="1096368"/>
                  <a:pt x="2556122" y="1098228"/>
                  <a:pt x="2552402" y="1098228"/>
                </a:cubicBezTo>
                <a:cubicBezTo>
                  <a:pt x="2551162" y="1098228"/>
                  <a:pt x="2549302" y="1088926"/>
                  <a:pt x="2546821" y="1070323"/>
                </a:cubicBezTo>
                <a:cubicBezTo>
                  <a:pt x="2549302" y="1062881"/>
                  <a:pt x="2552402" y="1057300"/>
                  <a:pt x="2556122" y="1053579"/>
                </a:cubicBezTo>
                <a:close/>
                <a:moveTo>
                  <a:pt x="2409155" y="1053579"/>
                </a:moveTo>
                <a:cubicBezTo>
                  <a:pt x="2409155" y="1056060"/>
                  <a:pt x="2402334" y="1063501"/>
                  <a:pt x="2388691" y="1075904"/>
                </a:cubicBezTo>
                <a:cubicBezTo>
                  <a:pt x="2386210" y="1079624"/>
                  <a:pt x="2386210" y="1082105"/>
                  <a:pt x="2388691" y="1083345"/>
                </a:cubicBezTo>
                <a:lnTo>
                  <a:pt x="2396132" y="1079624"/>
                </a:lnTo>
                <a:cubicBezTo>
                  <a:pt x="2394892" y="1083345"/>
                  <a:pt x="2393032" y="1085825"/>
                  <a:pt x="2390551" y="1087066"/>
                </a:cubicBezTo>
                <a:cubicBezTo>
                  <a:pt x="2390551" y="1089546"/>
                  <a:pt x="2389311" y="1092027"/>
                  <a:pt x="2386831" y="1094507"/>
                </a:cubicBezTo>
                <a:cubicBezTo>
                  <a:pt x="2384350" y="1095748"/>
                  <a:pt x="2383110" y="1097608"/>
                  <a:pt x="2383110" y="1100088"/>
                </a:cubicBezTo>
                <a:cubicBezTo>
                  <a:pt x="2380629" y="1101329"/>
                  <a:pt x="2378769" y="1101949"/>
                  <a:pt x="2377529" y="1101949"/>
                </a:cubicBezTo>
                <a:cubicBezTo>
                  <a:pt x="2377529" y="1099468"/>
                  <a:pt x="2376289" y="1097608"/>
                  <a:pt x="2373808" y="1096368"/>
                </a:cubicBezTo>
                <a:cubicBezTo>
                  <a:pt x="2371328" y="1096368"/>
                  <a:pt x="2369467" y="1095127"/>
                  <a:pt x="2368227" y="1092647"/>
                </a:cubicBezTo>
                <a:cubicBezTo>
                  <a:pt x="2366987" y="1086446"/>
                  <a:pt x="2369467" y="1082105"/>
                  <a:pt x="2375669" y="1079624"/>
                </a:cubicBezTo>
                <a:cubicBezTo>
                  <a:pt x="2383110" y="1079624"/>
                  <a:pt x="2388691" y="1075284"/>
                  <a:pt x="2392412" y="1066602"/>
                </a:cubicBezTo>
                <a:cubicBezTo>
                  <a:pt x="2397372" y="1057920"/>
                  <a:pt x="2402954" y="1053579"/>
                  <a:pt x="2409155" y="1053579"/>
                </a:cubicBezTo>
                <a:close/>
                <a:moveTo>
                  <a:pt x="2483569" y="1046138"/>
                </a:moveTo>
                <a:lnTo>
                  <a:pt x="2485429" y="1059161"/>
                </a:lnTo>
                <a:cubicBezTo>
                  <a:pt x="2481708" y="1065982"/>
                  <a:pt x="2478763" y="1071098"/>
                  <a:pt x="2476592" y="1074508"/>
                </a:cubicBezTo>
                <a:lnTo>
                  <a:pt x="2476060" y="1075271"/>
                </a:lnTo>
                <a:lnTo>
                  <a:pt x="2475197" y="1067067"/>
                </a:lnTo>
                <a:cubicBezTo>
                  <a:pt x="2474577" y="1063346"/>
                  <a:pt x="2473647" y="1058851"/>
                  <a:pt x="2472407" y="1053579"/>
                </a:cubicBezTo>
                <a:cubicBezTo>
                  <a:pt x="2481088" y="1048618"/>
                  <a:pt x="2484809" y="1046138"/>
                  <a:pt x="2483569" y="1046138"/>
                </a:cubicBezTo>
                <a:close/>
                <a:moveTo>
                  <a:pt x="2522636" y="1036836"/>
                </a:moveTo>
                <a:cubicBezTo>
                  <a:pt x="2530078" y="1045518"/>
                  <a:pt x="2532558" y="1052339"/>
                  <a:pt x="2530078" y="1057300"/>
                </a:cubicBezTo>
                <a:cubicBezTo>
                  <a:pt x="2521396" y="1061021"/>
                  <a:pt x="2515815" y="1060401"/>
                  <a:pt x="2513334" y="1055440"/>
                </a:cubicBezTo>
                <a:cubicBezTo>
                  <a:pt x="2509614" y="1051719"/>
                  <a:pt x="2507754" y="1046138"/>
                  <a:pt x="2507754" y="1038697"/>
                </a:cubicBezTo>
                <a:cubicBezTo>
                  <a:pt x="2507754" y="1038697"/>
                  <a:pt x="2512714" y="1038077"/>
                  <a:pt x="2522636" y="1036836"/>
                </a:cubicBezTo>
                <a:close/>
                <a:moveTo>
                  <a:pt x="699492" y="1033116"/>
                </a:moveTo>
                <a:lnTo>
                  <a:pt x="701352" y="1036836"/>
                </a:lnTo>
                <a:lnTo>
                  <a:pt x="699492" y="1036836"/>
                </a:lnTo>
                <a:cubicBezTo>
                  <a:pt x="699492" y="1034356"/>
                  <a:pt x="699492" y="1033116"/>
                  <a:pt x="699492" y="1033116"/>
                </a:cubicBezTo>
                <a:close/>
                <a:moveTo>
                  <a:pt x="2485429" y="1023814"/>
                </a:moveTo>
                <a:lnTo>
                  <a:pt x="2487290" y="1029395"/>
                </a:lnTo>
                <a:cubicBezTo>
                  <a:pt x="2487290" y="1029395"/>
                  <a:pt x="2486050" y="1029395"/>
                  <a:pt x="2483569" y="1029395"/>
                </a:cubicBezTo>
                <a:cubicBezTo>
                  <a:pt x="2481088" y="1026915"/>
                  <a:pt x="2481708" y="1025054"/>
                  <a:pt x="2485429" y="1023814"/>
                </a:cubicBezTo>
                <a:close/>
                <a:moveTo>
                  <a:pt x="2593795" y="1019163"/>
                </a:moveTo>
                <a:cubicBezTo>
                  <a:pt x="2595965" y="1018543"/>
                  <a:pt x="2598290" y="1018853"/>
                  <a:pt x="2600771" y="1020093"/>
                </a:cubicBezTo>
                <a:cubicBezTo>
                  <a:pt x="2608212" y="1023814"/>
                  <a:pt x="2611933" y="1028155"/>
                  <a:pt x="2611933" y="1033116"/>
                </a:cubicBezTo>
                <a:cubicBezTo>
                  <a:pt x="2609452" y="1035596"/>
                  <a:pt x="2607592" y="1036836"/>
                  <a:pt x="2606352" y="1036836"/>
                </a:cubicBezTo>
                <a:cubicBezTo>
                  <a:pt x="2595190" y="1034356"/>
                  <a:pt x="2588988" y="1030015"/>
                  <a:pt x="2587748" y="1023814"/>
                </a:cubicBezTo>
                <a:cubicBezTo>
                  <a:pt x="2589609" y="1021333"/>
                  <a:pt x="2591624" y="1019783"/>
                  <a:pt x="2593795" y="1019163"/>
                </a:cubicBezTo>
                <a:close/>
                <a:moveTo>
                  <a:pt x="2570308" y="1018233"/>
                </a:moveTo>
                <a:cubicBezTo>
                  <a:pt x="2571703" y="1018543"/>
                  <a:pt x="2573176" y="1019163"/>
                  <a:pt x="2574726" y="1020093"/>
                </a:cubicBezTo>
                <a:cubicBezTo>
                  <a:pt x="2577207" y="1023814"/>
                  <a:pt x="2576586" y="1028155"/>
                  <a:pt x="2572866" y="1033116"/>
                </a:cubicBezTo>
                <a:cubicBezTo>
                  <a:pt x="2574106" y="1031875"/>
                  <a:pt x="2569765" y="1031875"/>
                  <a:pt x="2559843" y="1033116"/>
                </a:cubicBezTo>
                <a:cubicBezTo>
                  <a:pt x="2558603" y="1031875"/>
                  <a:pt x="2558603" y="1028775"/>
                  <a:pt x="2559843" y="1023814"/>
                </a:cubicBezTo>
                <a:cubicBezTo>
                  <a:pt x="2562634" y="1019163"/>
                  <a:pt x="2566122" y="1017303"/>
                  <a:pt x="2570308" y="1018233"/>
                </a:cubicBezTo>
                <a:close/>
                <a:moveTo>
                  <a:pt x="1832446" y="1004745"/>
                </a:moveTo>
                <a:cubicBezTo>
                  <a:pt x="1833686" y="1005055"/>
                  <a:pt x="1834926" y="1006451"/>
                  <a:pt x="1836167" y="1008931"/>
                </a:cubicBezTo>
                <a:cubicBezTo>
                  <a:pt x="1833686" y="1011411"/>
                  <a:pt x="1832446" y="1012652"/>
                  <a:pt x="1832446" y="1012652"/>
                </a:cubicBezTo>
                <a:cubicBezTo>
                  <a:pt x="1829966" y="1010171"/>
                  <a:pt x="1828725" y="1008311"/>
                  <a:pt x="1828725" y="1007071"/>
                </a:cubicBezTo>
                <a:cubicBezTo>
                  <a:pt x="1829965" y="1005210"/>
                  <a:pt x="1831206" y="1004435"/>
                  <a:pt x="1832446" y="1004745"/>
                </a:cubicBezTo>
                <a:close/>
                <a:moveTo>
                  <a:pt x="2766874" y="1000958"/>
                </a:moveTo>
                <a:lnTo>
                  <a:pt x="2767272" y="1001955"/>
                </a:lnTo>
                <a:cubicBezTo>
                  <a:pt x="2767272" y="1002265"/>
                  <a:pt x="2766962" y="1002110"/>
                  <a:pt x="2766342" y="1001490"/>
                </a:cubicBezTo>
                <a:close/>
                <a:moveTo>
                  <a:pt x="2766342" y="999629"/>
                </a:moveTo>
                <a:lnTo>
                  <a:pt x="2768202" y="999629"/>
                </a:lnTo>
                <a:lnTo>
                  <a:pt x="2766874" y="1000958"/>
                </a:lnTo>
                <a:close/>
                <a:moveTo>
                  <a:pt x="2626088" y="988791"/>
                </a:moveTo>
                <a:lnTo>
                  <a:pt x="2626816" y="989397"/>
                </a:lnTo>
                <a:cubicBezTo>
                  <a:pt x="2627436" y="990638"/>
                  <a:pt x="2626816" y="991568"/>
                  <a:pt x="2624956" y="992188"/>
                </a:cubicBezTo>
                <a:close/>
                <a:moveTo>
                  <a:pt x="995288" y="986607"/>
                </a:moveTo>
                <a:cubicBezTo>
                  <a:pt x="997768" y="987847"/>
                  <a:pt x="998388" y="989087"/>
                  <a:pt x="997148" y="990328"/>
                </a:cubicBezTo>
                <a:lnTo>
                  <a:pt x="993427" y="992188"/>
                </a:lnTo>
                <a:lnTo>
                  <a:pt x="991567" y="990328"/>
                </a:lnTo>
                <a:cubicBezTo>
                  <a:pt x="991567" y="987847"/>
                  <a:pt x="992807" y="986607"/>
                  <a:pt x="995288" y="986607"/>
                </a:cubicBezTo>
                <a:close/>
                <a:moveTo>
                  <a:pt x="2329160" y="982886"/>
                </a:moveTo>
                <a:cubicBezTo>
                  <a:pt x="2326679" y="984126"/>
                  <a:pt x="2322958" y="987227"/>
                  <a:pt x="2317998" y="992188"/>
                </a:cubicBezTo>
                <a:cubicBezTo>
                  <a:pt x="2311796" y="995909"/>
                  <a:pt x="2307456" y="998389"/>
                  <a:pt x="2304975" y="999629"/>
                </a:cubicBezTo>
                <a:lnTo>
                  <a:pt x="2286372" y="1012652"/>
                </a:lnTo>
                <a:cubicBezTo>
                  <a:pt x="2281411" y="1013892"/>
                  <a:pt x="2280170" y="1012032"/>
                  <a:pt x="2282651" y="1007071"/>
                </a:cubicBezTo>
                <a:cubicBezTo>
                  <a:pt x="2288852" y="1000870"/>
                  <a:pt x="2304355" y="992808"/>
                  <a:pt x="2329160" y="982886"/>
                </a:cubicBezTo>
                <a:close/>
                <a:moveTo>
                  <a:pt x="1768377" y="973010"/>
                </a:moveTo>
                <a:lnTo>
                  <a:pt x="1768845" y="974049"/>
                </a:lnTo>
                <a:cubicBezTo>
                  <a:pt x="1768768" y="974670"/>
                  <a:pt x="1768264" y="975135"/>
                  <a:pt x="1767334" y="975445"/>
                </a:cubicBezTo>
                <a:close/>
                <a:moveTo>
                  <a:pt x="1674316" y="969864"/>
                </a:moveTo>
                <a:lnTo>
                  <a:pt x="1678037" y="975445"/>
                </a:lnTo>
                <a:cubicBezTo>
                  <a:pt x="1676796" y="975445"/>
                  <a:pt x="1676176" y="975445"/>
                  <a:pt x="1676176" y="975445"/>
                </a:cubicBezTo>
                <a:lnTo>
                  <a:pt x="1676176" y="973584"/>
                </a:lnTo>
                <a:cubicBezTo>
                  <a:pt x="1673696" y="972344"/>
                  <a:pt x="1672456" y="971724"/>
                  <a:pt x="1672456" y="971724"/>
                </a:cubicBezTo>
                <a:close/>
                <a:moveTo>
                  <a:pt x="1767334" y="953120"/>
                </a:moveTo>
                <a:cubicBezTo>
                  <a:pt x="1771054" y="954361"/>
                  <a:pt x="1774155" y="957461"/>
                  <a:pt x="1776635" y="962422"/>
                </a:cubicBezTo>
                <a:cubicBezTo>
                  <a:pt x="1772915" y="966763"/>
                  <a:pt x="1770279" y="970019"/>
                  <a:pt x="1768729" y="972189"/>
                </a:cubicBezTo>
                <a:lnTo>
                  <a:pt x="1768377" y="973010"/>
                </a:lnTo>
                <a:lnTo>
                  <a:pt x="1767799" y="971724"/>
                </a:lnTo>
                <a:cubicBezTo>
                  <a:pt x="1766248" y="969864"/>
                  <a:pt x="1762993" y="967383"/>
                  <a:pt x="1758032" y="964283"/>
                </a:cubicBezTo>
                <a:cubicBezTo>
                  <a:pt x="1759272" y="958082"/>
                  <a:pt x="1762373" y="954361"/>
                  <a:pt x="1767334" y="953120"/>
                </a:cubicBezTo>
                <a:close/>
                <a:moveTo>
                  <a:pt x="2183238" y="943586"/>
                </a:moveTo>
                <a:cubicBezTo>
                  <a:pt x="2193703" y="943121"/>
                  <a:pt x="2204516" y="947539"/>
                  <a:pt x="2215678" y="956841"/>
                </a:cubicBezTo>
                <a:cubicBezTo>
                  <a:pt x="2224360" y="958082"/>
                  <a:pt x="2228081" y="962422"/>
                  <a:pt x="2226840" y="969864"/>
                </a:cubicBezTo>
                <a:cubicBezTo>
                  <a:pt x="2226840" y="972344"/>
                  <a:pt x="2226840" y="977925"/>
                  <a:pt x="2226840" y="986607"/>
                </a:cubicBezTo>
                <a:cubicBezTo>
                  <a:pt x="2226840" y="994048"/>
                  <a:pt x="2224980" y="999629"/>
                  <a:pt x="2221259" y="1003350"/>
                </a:cubicBezTo>
                <a:cubicBezTo>
                  <a:pt x="2213818" y="1015752"/>
                  <a:pt x="2205756" y="1021953"/>
                  <a:pt x="2197075" y="1021953"/>
                </a:cubicBezTo>
                <a:cubicBezTo>
                  <a:pt x="2175991" y="1015752"/>
                  <a:pt x="2164209" y="1012032"/>
                  <a:pt x="2161728" y="1010791"/>
                </a:cubicBezTo>
                <a:cubicBezTo>
                  <a:pt x="2149326" y="1002110"/>
                  <a:pt x="2144985" y="987227"/>
                  <a:pt x="2148706" y="966143"/>
                </a:cubicBezTo>
                <a:cubicBezTo>
                  <a:pt x="2156147" y="956221"/>
                  <a:pt x="2164209" y="949400"/>
                  <a:pt x="2172890" y="945679"/>
                </a:cubicBezTo>
                <a:cubicBezTo>
                  <a:pt x="2176301" y="944439"/>
                  <a:pt x="2179750" y="943741"/>
                  <a:pt x="2183238" y="943586"/>
                </a:cubicBezTo>
                <a:close/>
                <a:moveTo>
                  <a:pt x="2776646" y="933658"/>
                </a:moveTo>
                <a:lnTo>
                  <a:pt x="2776923" y="933703"/>
                </a:lnTo>
                <a:cubicBezTo>
                  <a:pt x="2777621" y="933936"/>
                  <a:pt x="2777814" y="934207"/>
                  <a:pt x="2777504" y="934517"/>
                </a:cubicBezTo>
                <a:close/>
                <a:moveTo>
                  <a:pt x="2347763" y="932657"/>
                </a:moveTo>
                <a:cubicBezTo>
                  <a:pt x="2335361" y="941338"/>
                  <a:pt x="2326679" y="944439"/>
                  <a:pt x="2321718" y="941958"/>
                </a:cubicBezTo>
                <a:close/>
                <a:moveTo>
                  <a:pt x="580429" y="927076"/>
                </a:moveTo>
                <a:lnTo>
                  <a:pt x="582290" y="927076"/>
                </a:lnTo>
                <a:lnTo>
                  <a:pt x="578569" y="928936"/>
                </a:lnTo>
                <a:close/>
                <a:moveTo>
                  <a:pt x="2240328" y="916379"/>
                </a:moveTo>
                <a:cubicBezTo>
                  <a:pt x="2241258" y="916689"/>
                  <a:pt x="2241723" y="917774"/>
                  <a:pt x="2241723" y="919634"/>
                </a:cubicBezTo>
                <a:cubicBezTo>
                  <a:pt x="2239243" y="919634"/>
                  <a:pt x="2237382" y="919014"/>
                  <a:pt x="2236142" y="917774"/>
                </a:cubicBezTo>
                <a:cubicBezTo>
                  <a:pt x="2238003" y="916534"/>
                  <a:pt x="2239398" y="916069"/>
                  <a:pt x="2240328" y="916379"/>
                </a:cubicBezTo>
                <a:close/>
                <a:moveTo>
                  <a:pt x="1527348" y="914053"/>
                </a:moveTo>
                <a:lnTo>
                  <a:pt x="1529209" y="917774"/>
                </a:lnTo>
                <a:cubicBezTo>
                  <a:pt x="1527968" y="917774"/>
                  <a:pt x="1526728" y="917774"/>
                  <a:pt x="1525488" y="917774"/>
                </a:cubicBezTo>
                <a:close/>
                <a:moveTo>
                  <a:pt x="1437926" y="910186"/>
                </a:moveTo>
                <a:lnTo>
                  <a:pt x="1438051" y="910332"/>
                </a:lnTo>
                <a:lnTo>
                  <a:pt x="1437810" y="910395"/>
                </a:lnTo>
                <a:close/>
                <a:moveTo>
                  <a:pt x="1438051" y="904751"/>
                </a:moveTo>
                <a:cubicBezTo>
                  <a:pt x="1441772" y="904751"/>
                  <a:pt x="1442392" y="905371"/>
                  <a:pt x="1439912" y="906612"/>
                </a:cubicBezTo>
                <a:lnTo>
                  <a:pt x="1437926" y="910186"/>
                </a:lnTo>
                <a:lnTo>
                  <a:pt x="1435261" y="907077"/>
                </a:lnTo>
                <a:cubicBezTo>
                  <a:pt x="1435261" y="906147"/>
                  <a:pt x="1436191" y="905372"/>
                  <a:pt x="1438051" y="904751"/>
                </a:cubicBezTo>
                <a:close/>
                <a:moveTo>
                  <a:pt x="1536650" y="895450"/>
                </a:moveTo>
                <a:cubicBezTo>
                  <a:pt x="1537890" y="896690"/>
                  <a:pt x="1537890" y="897930"/>
                  <a:pt x="1536650" y="899170"/>
                </a:cubicBezTo>
                <a:cubicBezTo>
                  <a:pt x="1536650" y="901651"/>
                  <a:pt x="1536650" y="903511"/>
                  <a:pt x="1536650" y="904751"/>
                </a:cubicBezTo>
                <a:cubicBezTo>
                  <a:pt x="1536650" y="908472"/>
                  <a:pt x="1534790" y="910332"/>
                  <a:pt x="1531069" y="910332"/>
                </a:cubicBezTo>
                <a:cubicBezTo>
                  <a:pt x="1524868" y="907852"/>
                  <a:pt x="1522387" y="905371"/>
                  <a:pt x="1523628" y="902891"/>
                </a:cubicBezTo>
                <a:cubicBezTo>
                  <a:pt x="1528589" y="896690"/>
                  <a:pt x="1532929" y="894209"/>
                  <a:pt x="1536650" y="895450"/>
                </a:cubicBezTo>
                <a:close/>
                <a:moveTo>
                  <a:pt x="1092142" y="885218"/>
                </a:moveTo>
                <a:cubicBezTo>
                  <a:pt x="1107258" y="886148"/>
                  <a:pt x="1117141" y="892659"/>
                  <a:pt x="1121792" y="904751"/>
                </a:cubicBezTo>
                <a:cubicBezTo>
                  <a:pt x="1124272" y="927076"/>
                  <a:pt x="1121792" y="940098"/>
                  <a:pt x="1114350" y="943819"/>
                </a:cubicBezTo>
                <a:cubicBezTo>
                  <a:pt x="1103188" y="954981"/>
                  <a:pt x="1091406" y="958702"/>
                  <a:pt x="1079004" y="954981"/>
                </a:cubicBezTo>
                <a:cubicBezTo>
                  <a:pt x="1067841" y="952500"/>
                  <a:pt x="1059160" y="946299"/>
                  <a:pt x="1052959" y="936377"/>
                </a:cubicBezTo>
                <a:cubicBezTo>
                  <a:pt x="1047998" y="922735"/>
                  <a:pt x="1048618" y="911573"/>
                  <a:pt x="1054819" y="902891"/>
                </a:cubicBezTo>
                <a:cubicBezTo>
                  <a:pt x="1054819" y="901651"/>
                  <a:pt x="1061640" y="896070"/>
                  <a:pt x="1075283" y="886148"/>
                </a:cubicBezTo>
                <a:cubicBezTo>
                  <a:pt x="1081484" y="885218"/>
                  <a:pt x="1087104" y="884908"/>
                  <a:pt x="1092142" y="885218"/>
                </a:cubicBezTo>
                <a:close/>
                <a:moveTo>
                  <a:pt x="1460376" y="871265"/>
                </a:moveTo>
                <a:cubicBezTo>
                  <a:pt x="1462856" y="870645"/>
                  <a:pt x="1465957" y="871885"/>
                  <a:pt x="1469677" y="874986"/>
                </a:cubicBezTo>
                <a:cubicBezTo>
                  <a:pt x="1469677" y="884907"/>
                  <a:pt x="1469057" y="890489"/>
                  <a:pt x="1467817" y="891729"/>
                </a:cubicBezTo>
                <a:cubicBezTo>
                  <a:pt x="1466577" y="890489"/>
                  <a:pt x="1464716" y="891109"/>
                  <a:pt x="1462236" y="893589"/>
                </a:cubicBezTo>
                <a:cubicBezTo>
                  <a:pt x="1460996" y="894830"/>
                  <a:pt x="1459756" y="894830"/>
                  <a:pt x="1458515" y="893589"/>
                </a:cubicBezTo>
                <a:cubicBezTo>
                  <a:pt x="1454795" y="891109"/>
                  <a:pt x="1453554" y="886148"/>
                  <a:pt x="1454795" y="878706"/>
                </a:cubicBezTo>
                <a:cubicBezTo>
                  <a:pt x="1456035" y="874366"/>
                  <a:pt x="1457895" y="871885"/>
                  <a:pt x="1460376" y="871265"/>
                </a:cubicBezTo>
                <a:close/>
                <a:moveTo>
                  <a:pt x="1354801" y="869405"/>
                </a:moveTo>
                <a:cubicBezTo>
                  <a:pt x="1358832" y="869405"/>
                  <a:pt x="1362397" y="870645"/>
                  <a:pt x="1365498" y="873125"/>
                </a:cubicBezTo>
                <a:cubicBezTo>
                  <a:pt x="1370459" y="880567"/>
                  <a:pt x="1372319" y="886768"/>
                  <a:pt x="1371079" y="891729"/>
                </a:cubicBezTo>
                <a:cubicBezTo>
                  <a:pt x="1369838" y="894209"/>
                  <a:pt x="1369218" y="896690"/>
                  <a:pt x="1369218" y="899170"/>
                </a:cubicBezTo>
                <a:cubicBezTo>
                  <a:pt x="1370459" y="902891"/>
                  <a:pt x="1369838" y="905371"/>
                  <a:pt x="1367358" y="906612"/>
                </a:cubicBezTo>
                <a:cubicBezTo>
                  <a:pt x="1357436" y="907852"/>
                  <a:pt x="1349995" y="913433"/>
                  <a:pt x="1345034" y="923355"/>
                </a:cubicBezTo>
                <a:cubicBezTo>
                  <a:pt x="1347514" y="934517"/>
                  <a:pt x="1348135" y="940098"/>
                  <a:pt x="1346894" y="940098"/>
                </a:cubicBezTo>
                <a:cubicBezTo>
                  <a:pt x="1353095" y="941338"/>
                  <a:pt x="1357436" y="941338"/>
                  <a:pt x="1359917" y="940098"/>
                </a:cubicBezTo>
                <a:lnTo>
                  <a:pt x="1359917" y="930796"/>
                </a:lnTo>
                <a:cubicBezTo>
                  <a:pt x="1362397" y="930796"/>
                  <a:pt x="1363637" y="931416"/>
                  <a:pt x="1363637" y="932657"/>
                </a:cubicBezTo>
                <a:cubicBezTo>
                  <a:pt x="1363637" y="932657"/>
                  <a:pt x="1367978" y="931416"/>
                  <a:pt x="1376660" y="928936"/>
                </a:cubicBezTo>
                <a:cubicBezTo>
                  <a:pt x="1375419" y="916533"/>
                  <a:pt x="1375419" y="912193"/>
                  <a:pt x="1376660" y="915913"/>
                </a:cubicBezTo>
                <a:cubicBezTo>
                  <a:pt x="1382861" y="912193"/>
                  <a:pt x="1385342" y="910332"/>
                  <a:pt x="1384101" y="910332"/>
                </a:cubicBezTo>
                <a:cubicBezTo>
                  <a:pt x="1385342" y="912813"/>
                  <a:pt x="1386582" y="914053"/>
                  <a:pt x="1387822" y="914053"/>
                </a:cubicBezTo>
                <a:cubicBezTo>
                  <a:pt x="1391543" y="926456"/>
                  <a:pt x="1398984" y="929556"/>
                  <a:pt x="1410146" y="923355"/>
                </a:cubicBezTo>
                <a:cubicBezTo>
                  <a:pt x="1422238" y="916844"/>
                  <a:pt x="1430494" y="912774"/>
                  <a:pt x="1434912" y="911146"/>
                </a:cubicBezTo>
                <a:lnTo>
                  <a:pt x="1437810" y="910395"/>
                </a:lnTo>
                <a:lnTo>
                  <a:pt x="1435261" y="914983"/>
                </a:lnTo>
                <a:cubicBezTo>
                  <a:pt x="1434641" y="916844"/>
                  <a:pt x="1434951" y="917774"/>
                  <a:pt x="1436191" y="917774"/>
                </a:cubicBezTo>
                <a:lnTo>
                  <a:pt x="1436191" y="919634"/>
                </a:lnTo>
                <a:lnTo>
                  <a:pt x="1438051" y="919634"/>
                </a:lnTo>
                <a:cubicBezTo>
                  <a:pt x="1438051" y="925835"/>
                  <a:pt x="1437431" y="928936"/>
                  <a:pt x="1436191" y="928936"/>
                </a:cubicBezTo>
                <a:lnTo>
                  <a:pt x="1451074" y="930796"/>
                </a:lnTo>
                <a:cubicBezTo>
                  <a:pt x="1452314" y="930796"/>
                  <a:pt x="1454795" y="932037"/>
                  <a:pt x="1458515" y="934517"/>
                </a:cubicBezTo>
                <a:cubicBezTo>
                  <a:pt x="1462236" y="935757"/>
                  <a:pt x="1464716" y="936997"/>
                  <a:pt x="1465957" y="938238"/>
                </a:cubicBezTo>
                <a:cubicBezTo>
                  <a:pt x="1464716" y="938238"/>
                  <a:pt x="1467817" y="935757"/>
                  <a:pt x="1475258" y="930796"/>
                </a:cubicBezTo>
                <a:cubicBezTo>
                  <a:pt x="1478979" y="930796"/>
                  <a:pt x="1485801" y="932037"/>
                  <a:pt x="1495722" y="934517"/>
                </a:cubicBezTo>
                <a:cubicBezTo>
                  <a:pt x="1498203" y="933277"/>
                  <a:pt x="1502544" y="932037"/>
                  <a:pt x="1508745" y="930796"/>
                </a:cubicBezTo>
                <a:cubicBezTo>
                  <a:pt x="1514946" y="930796"/>
                  <a:pt x="1519287" y="928936"/>
                  <a:pt x="1521767" y="925215"/>
                </a:cubicBezTo>
                <a:cubicBezTo>
                  <a:pt x="1524248" y="930176"/>
                  <a:pt x="1527968" y="932657"/>
                  <a:pt x="1532929" y="932657"/>
                </a:cubicBezTo>
                <a:cubicBezTo>
                  <a:pt x="1534170" y="933897"/>
                  <a:pt x="1536030" y="933897"/>
                  <a:pt x="1538510" y="932657"/>
                </a:cubicBezTo>
                <a:cubicBezTo>
                  <a:pt x="1540991" y="931416"/>
                  <a:pt x="1542231" y="929556"/>
                  <a:pt x="1542231" y="927076"/>
                </a:cubicBezTo>
                <a:lnTo>
                  <a:pt x="1545952" y="930796"/>
                </a:lnTo>
                <a:cubicBezTo>
                  <a:pt x="1547192" y="933277"/>
                  <a:pt x="1550293" y="935137"/>
                  <a:pt x="1555254" y="936377"/>
                </a:cubicBezTo>
                <a:cubicBezTo>
                  <a:pt x="1560215" y="937618"/>
                  <a:pt x="1563315" y="939478"/>
                  <a:pt x="1564555" y="941958"/>
                </a:cubicBezTo>
                <a:cubicBezTo>
                  <a:pt x="1567036" y="939478"/>
                  <a:pt x="1568896" y="938858"/>
                  <a:pt x="1570136" y="940098"/>
                </a:cubicBezTo>
                <a:cubicBezTo>
                  <a:pt x="1568896" y="941338"/>
                  <a:pt x="1568896" y="941958"/>
                  <a:pt x="1570136" y="941958"/>
                </a:cubicBezTo>
                <a:cubicBezTo>
                  <a:pt x="1571377" y="943199"/>
                  <a:pt x="1571997" y="944439"/>
                  <a:pt x="1571997" y="945679"/>
                </a:cubicBezTo>
                <a:cubicBezTo>
                  <a:pt x="1571997" y="946919"/>
                  <a:pt x="1573857" y="948159"/>
                  <a:pt x="1577578" y="949400"/>
                </a:cubicBezTo>
                <a:cubicBezTo>
                  <a:pt x="1580058" y="951880"/>
                  <a:pt x="1581919" y="953741"/>
                  <a:pt x="1583159" y="954981"/>
                </a:cubicBezTo>
                <a:cubicBezTo>
                  <a:pt x="1585639" y="954981"/>
                  <a:pt x="1588120" y="956221"/>
                  <a:pt x="1590600" y="958702"/>
                </a:cubicBezTo>
                <a:cubicBezTo>
                  <a:pt x="1593081" y="961182"/>
                  <a:pt x="1595561" y="961182"/>
                  <a:pt x="1598042" y="958702"/>
                </a:cubicBezTo>
                <a:cubicBezTo>
                  <a:pt x="1600522" y="959942"/>
                  <a:pt x="1601762" y="961802"/>
                  <a:pt x="1601762" y="964283"/>
                </a:cubicBezTo>
                <a:cubicBezTo>
                  <a:pt x="1605483" y="966763"/>
                  <a:pt x="1609204" y="967383"/>
                  <a:pt x="1612924" y="966143"/>
                </a:cubicBezTo>
                <a:cubicBezTo>
                  <a:pt x="1615405" y="968623"/>
                  <a:pt x="1619746" y="970484"/>
                  <a:pt x="1625947" y="971724"/>
                </a:cubicBezTo>
                <a:cubicBezTo>
                  <a:pt x="1632148" y="971724"/>
                  <a:pt x="1636489" y="972964"/>
                  <a:pt x="1638969" y="975445"/>
                </a:cubicBezTo>
                <a:cubicBezTo>
                  <a:pt x="1640210" y="974204"/>
                  <a:pt x="1642690" y="973584"/>
                  <a:pt x="1646411" y="973584"/>
                </a:cubicBezTo>
                <a:cubicBezTo>
                  <a:pt x="1648891" y="974825"/>
                  <a:pt x="1651372" y="974825"/>
                  <a:pt x="1653852" y="973584"/>
                </a:cubicBezTo>
                <a:cubicBezTo>
                  <a:pt x="1655093" y="976065"/>
                  <a:pt x="1658193" y="976685"/>
                  <a:pt x="1663154" y="975445"/>
                </a:cubicBezTo>
                <a:lnTo>
                  <a:pt x="1668735" y="975445"/>
                </a:lnTo>
                <a:cubicBezTo>
                  <a:pt x="1669975" y="977925"/>
                  <a:pt x="1671836" y="979165"/>
                  <a:pt x="1674316" y="979165"/>
                </a:cubicBezTo>
                <a:cubicBezTo>
                  <a:pt x="1675556" y="977925"/>
                  <a:pt x="1676796" y="978545"/>
                  <a:pt x="1678037" y="981026"/>
                </a:cubicBezTo>
                <a:cubicBezTo>
                  <a:pt x="1680517" y="982266"/>
                  <a:pt x="1681757" y="980406"/>
                  <a:pt x="1681757" y="975445"/>
                </a:cubicBezTo>
                <a:cubicBezTo>
                  <a:pt x="1682998" y="979165"/>
                  <a:pt x="1686098" y="980406"/>
                  <a:pt x="1691059" y="979165"/>
                </a:cubicBezTo>
                <a:cubicBezTo>
                  <a:pt x="1696020" y="977925"/>
                  <a:pt x="1699121" y="978545"/>
                  <a:pt x="1700361" y="981026"/>
                </a:cubicBezTo>
                <a:cubicBezTo>
                  <a:pt x="1700361" y="984746"/>
                  <a:pt x="1702221" y="987227"/>
                  <a:pt x="1705942" y="988467"/>
                </a:cubicBezTo>
                <a:cubicBezTo>
                  <a:pt x="1710903" y="988467"/>
                  <a:pt x="1714003" y="989707"/>
                  <a:pt x="1715244" y="992188"/>
                </a:cubicBezTo>
                <a:cubicBezTo>
                  <a:pt x="1715244" y="992188"/>
                  <a:pt x="1716484" y="989087"/>
                  <a:pt x="1718965" y="982886"/>
                </a:cubicBezTo>
                <a:cubicBezTo>
                  <a:pt x="1720205" y="980406"/>
                  <a:pt x="1724546" y="979165"/>
                  <a:pt x="1731987" y="979165"/>
                </a:cubicBezTo>
                <a:cubicBezTo>
                  <a:pt x="1739428" y="982886"/>
                  <a:pt x="1742529" y="989707"/>
                  <a:pt x="1741289" y="999629"/>
                </a:cubicBezTo>
                <a:cubicBezTo>
                  <a:pt x="1739428" y="1008931"/>
                  <a:pt x="1739312" y="1015442"/>
                  <a:pt x="1740940" y="1019163"/>
                </a:cubicBezTo>
                <a:lnTo>
                  <a:pt x="1741887" y="1020359"/>
                </a:lnTo>
                <a:lnTo>
                  <a:pt x="1742219" y="1020093"/>
                </a:lnTo>
                <a:cubicBezTo>
                  <a:pt x="1744079" y="1019473"/>
                  <a:pt x="1748110" y="1018853"/>
                  <a:pt x="1754311" y="1018233"/>
                </a:cubicBezTo>
                <a:cubicBezTo>
                  <a:pt x="1755552" y="1015752"/>
                  <a:pt x="1758032" y="1013892"/>
                  <a:pt x="1761753" y="1012652"/>
                </a:cubicBezTo>
                <a:cubicBezTo>
                  <a:pt x="1766714" y="1010171"/>
                  <a:pt x="1769194" y="1007071"/>
                  <a:pt x="1769194" y="1003350"/>
                </a:cubicBezTo>
                <a:cubicBezTo>
                  <a:pt x="1774155" y="1003350"/>
                  <a:pt x="1777255" y="1006451"/>
                  <a:pt x="1778496" y="1012652"/>
                </a:cubicBezTo>
                <a:cubicBezTo>
                  <a:pt x="1779736" y="1018853"/>
                  <a:pt x="1781596" y="1022574"/>
                  <a:pt x="1784077" y="1023814"/>
                </a:cubicBezTo>
                <a:cubicBezTo>
                  <a:pt x="1792759" y="1025054"/>
                  <a:pt x="1797719" y="1025674"/>
                  <a:pt x="1798960" y="1025674"/>
                </a:cubicBezTo>
                <a:cubicBezTo>
                  <a:pt x="1798960" y="1021953"/>
                  <a:pt x="1800200" y="1016992"/>
                  <a:pt x="1802680" y="1010791"/>
                </a:cubicBezTo>
                <a:cubicBezTo>
                  <a:pt x="1806401" y="1004590"/>
                  <a:pt x="1807641" y="999629"/>
                  <a:pt x="1806401" y="995909"/>
                </a:cubicBezTo>
                <a:cubicBezTo>
                  <a:pt x="1812602" y="990948"/>
                  <a:pt x="1816323" y="988467"/>
                  <a:pt x="1817563" y="988467"/>
                </a:cubicBezTo>
                <a:cubicBezTo>
                  <a:pt x="1820044" y="990948"/>
                  <a:pt x="1818183" y="999009"/>
                  <a:pt x="1811982" y="1012652"/>
                </a:cubicBezTo>
                <a:cubicBezTo>
                  <a:pt x="1810742" y="1016372"/>
                  <a:pt x="1813222" y="1022574"/>
                  <a:pt x="1819423" y="1031255"/>
                </a:cubicBezTo>
                <a:cubicBezTo>
                  <a:pt x="1823144" y="1030015"/>
                  <a:pt x="1828105" y="1031255"/>
                  <a:pt x="1834306" y="1034976"/>
                </a:cubicBezTo>
                <a:cubicBezTo>
                  <a:pt x="1840507" y="1037456"/>
                  <a:pt x="1845468" y="1037456"/>
                  <a:pt x="1849189" y="1034976"/>
                </a:cubicBezTo>
                <a:cubicBezTo>
                  <a:pt x="1851669" y="1036216"/>
                  <a:pt x="1854150" y="1034976"/>
                  <a:pt x="1856631" y="1031255"/>
                </a:cubicBezTo>
                <a:cubicBezTo>
                  <a:pt x="1857871" y="1028775"/>
                  <a:pt x="1859731" y="1028155"/>
                  <a:pt x="1862212" y="1029395"/>
                </a:cubicBezTo>
                <a:cubicBezTo>
                  <a:pt x="1863452" y="1028155"/>
                  <a:pt x="1864692" y="1026915"/>
                  <a:pt x="1865932" y="1025674"/>
                </a:cubicBezTo>
                <a:cubicBezTo>
                  <a:pt x="1868413" y="1025674"/>
                  <a:pt x="1870273" y="1025054"/>
                  <a:pt x="1871513" y="1023814"/>
                </a:cubicBezTo>
                <a:cubicBezTo>
                  <a:pt x="1871513" y="1022574"/>
                  <a:pt x="1872754" y="1021333"/>
                  <a:pt x="1875234" y="1020093"/>
                </a:cubicBezTo>
                <a:cubicBezTo>
                  <a:pt x="1878955" y="1020093"/>
                  <a:pt x="1880815" y="1019473"/>
                  <a:pt x="1880815" y="1018233"/>
                </a:cubicBezTo>
                <a:cubicBezTo>
                  <a:pt x="1882055" y="1018233"/>
                  <a:pt x="1882675" y="1018233"/>
                  <a:pt x="1882675" y="1018233"/>
                </a:cubicBezTo>
                <a:cubicBezTo>
                  <a:pt x="1885156" y="1018233"/>
                  <a:pt x="1887016" y="1015752"/>
                  <a:pt x="1888256" y="1010791"/>
                </a:cubicBezTo>
                <a:cubicBezTo>
                  <a:pt x="1889497" y="1007071"/>
                  <a:pt x="1890737" y="1005210"/>
                  <a:pt x="1891977" y="1005210"/>
                </a:cubicBezTo>
                <a:cubicBezTo>
                  <a:pt x="1889497" y="1005210"/>
                  <a:pt x="1889497" y="1003350"/>
                  <a:pt x="1891977" y="999629"/>
                </a:cubicBezTo>
                <a:cubicBezTo>
                  <a:pt x="1893217" y="998389"/>
                  <a:pt x="1894458" y="997769"/>
                  <a:pt x="1895698" y="997769"/>
                </a:cubicBezTo>
                <a:cubicBezTo>
                  <a:pt x="1896938" y="999009"/>
                  <a:pt x="1897558" y="999009"/>
                  <a:pt x="1897558" y="997769"/>
                </a:cubicBezTo>
                <a:lnTo>
                  <a:pt x="1897558" y="992188"/>
                </a:lnTo>
                <a:cubicBezTo>
                  <a:pt x="1893838" y="990948"/>
                  <a:pt x="1897558" y="989087"/>
                  <a:pt x="1908720" y="986607"/>
                </a:cubicBezTo>
                <a:cubicBezTo>
                  <a:pt x="1913681" y="989087"/>
                  <a:pt x="1916782" y="987847"/>
                  <a:pt x="1918022" y="982886"/>
                </a:cubicBezTo>
                <a:cubicBezTo>
                  <a:pt x="1918022" y="976685"/>
                  <a:pt x="1919262" y="973584"/>
                  <a:pt x="1921743" y="973584"/>
                </a:cubicBezTo>
                <a:lnTo>
                  <a:pt x="1927324" y="968003"/>
                </a:lnTo>
                <a:cubicBezTo>
                  <a:pt x="1928564" y="970484"/>
                  <a:pt x="1931665" y="969864"/>
                  <a:pt x="1936626" y="966143"/>
                </a:cubicBezTo>
                <a:cubicBezTo>
                  <a:pt x="1939106" y="967383"/>
                  <a:pt x="1942827" y="967383"/>
                  <a:pt x="1947788" y="966143"/>
                </a:cubicBezTo>
                <a:cubicBezTo>
                  <a:pt x="1951508" y="963663"/>
                  <a:pt x="1954609" y="963663"/>
                  <a:pt x="1957089" y="966143"/>
                </a:cubicBezTo>
                <a:cubicBezTo>
                  <a:pt x="1965771" y="968623"/>
                  <a:pt x="1968872" y="968003"/>
                  <a:pt x="1966391" y="964283"/>
                </a:cubicBezTo>
                <a:cubicBezTo>
                  <a:pt x="1967631" y="963042"/>
                  <a:pt x="1970732" y="962422"/>
                  <a:pt x="1975693" y="962422"/>
                </a:cubicBezTo>
                <a:cubicBezTo>
                  <a:pt x="1979414" y="962422"/>
                  <a:pt x="1981894" y="961182"/>
                  <a:pt x="1983134" y="958702"/>
                </a:cubicBezTo>
                <a:cubicBezTo>
                  <a:pt x="1981894" y="963663"/>
                  <a:pt x="1985615" y="964903"/>
                  <a:pt x="1994296" y="962422"/>
                </a:cubicBezTo>
                <a:cubicBezTo>
                  <a:pt x="1995537" y="963663"/>
                  <a:pt x="1997397" y="964283"/>
                  <a:pt x="1999878" y="964283"/>
                </a:cubicBezTo>
                <a:cubicBezTo>
                  <a:pt x="2002358" y="964283"/>
                  <a:pt x="2003598" y="965523"/>
                  <a:pt x="2003598" y="968003"/>
                </a:cubicBezTo>
                <a:cubicBezTo>
                  <a:pt x="2002358" y="968003"/>
                  <a:pt x="2010419" y="969864"/>
                  <a:pt x="2027783" y="973584"/>
                </a:cubicBezTo>
                <a:cubicBezTo>
                  <a:pt x="2029023" y="974825"/>
                  <a:pt x="2029643" y="974825"/>
                  <a:pt x="2029643" y="973584"/>
                </a:cubicBezTo>
                <a:cubicBezTo>
                  <a:pt x="2030883" y="972344"/>
                  <a:pt x="2032124" y="971724"/>
                  <a:pt x="2033364" y="971724"/>
                </a:cubicBezTo>
                <a:cubicBezTo>
                  <a:pt x="2035844" y="971724"/>
                  <a:pt x="2037705" y="972964"/>
                  <a:pt x="2038945" y="975445"/>
                </a:cubicBezTo>
                <a:cubicBezTo>
                  <a:pt x="2038945" y="977925"/>
                  <a:pt x="2040185" y="979165"/>
                  <a:pt x="2042666" y="979165"/>
                </a:cubicBezTo>
                <a:cubicBezTo>
                  <a:pt x="2042666" y="980406"/>
                  <a:pt x="2047006" y="981646"/>
                  <a:pt x="2055688" y="982886"/>
                </a:cubicBezTo>
                <a:cubicBezTo>
                  <a:pt x="2056928" y="984126"/>
                  <a:pt x="2059409" y="985987"/>
                  <a:pt x="2063129" y="988467"/>
                </a:cubicBezTo>
                <a:cubicBezTo>
                  <a:pt x="2069331" y="992188"/>
                  <a:pt x="2070571" y="999629"/>
                  <a:pt x="2066850" y="1010791"/>
                </a:cubicBezTo>
                <a:cubicBezTo>
                  <a:pt x="2058169" y="1019473"/>
                  <a:pt x="2053828" y="1022574"/>
                  <a:pt x="2053828" y="1020093"/>
                </a:cubicBezTo>
                <a:cubicBezTo>
                  <a:pt x="2057548" y="1018853"/>
                  <a:pt x="2055688" y="1018233"/>
                  <a:pt x="2048247" y="1018233"/>
                </a:cubicBezTo>
                <a:lnTo>
                  <a:pt x="2046386" y="1020093"/>
                </a:lnTo>
                <a:cubicBezTo>
                  <a:pt x="2046386" y="1018853"/>
                  <a:pt x="2044526" y="1018233"/>
                  <a:pt x="2040805" y="1018233"/>
                </a:cubicBezTo>
                <a:lnTo>
                  <a:pt x="2038945" y="1020093"/>
                </a:lnTo>
                <a:cubicBezTo>
                  <a:pt x="2038945" y="1020093"/>
                  <a:pt x="2039565" y="1020713"/>
                  <a:pt x="2040805" y="1021953"/>
                </a:cubicBezTo>
                <a:cubicBezTo>
                  <a:pt x="2040805" y="1024434"/>
                  <a:pt x="2042045" y="1027535"/>
                  <a:pt x="2044526" y="1031255"/>
                </a:cubicBezTo>
                <a:cubicBezTo>
                  <a:pt x="2045766" y="1033736"/>
                  <a:pt x="2046386" y="1035596"/>
                  <a:pt x="2046386" y="1036836"/>
                </a:cubicBezTo>
                <a:lnTo>
                  <a:pt x="2048247" y="1036836"/>
                </a:lnTo>
                <a:cubicBezTo>
                  <a:pt x="2048867" y="1038697"/>
                  <a:pt x="2049332" y="1040092"/>
                  <a:pt x="2049642" y="1041022"/>
                </a:cubicBezTo>
                <a:lnTo>
                  <a:pt x="2049900" y="1041797"/>
                </a:lnTo>
                <a:lnTo>
                  <a:pt x="2051967" y="1040557"/>
                </a:lnTo>
                <a:lnTo>
                  <a:pt x="2051967" y="1042417"/>
                </a:lnTo>
                <a:cubicBezTo>
                  <a:pt x="2049487" y="1044898"/>
                  <a:pt x="2049487" y="1047998"/>
                  <a:pt x="2051967" y="1051719"/>
                </a:cubicBezTo>
                <a:cubicBezTo>
                  <a:pt x="2059409" y="1057920"/>
                  <a:pt x="2062509" y="1060401"/>
                  <a:pt x="2061269" y="1059161"/>
                </a:cubicBezTo>
                <a:cubicBezTo>
                  <a:pt x="2061269" y="1059161"/>
                  <a:pt x="2072431" y="1056680"/>
                  <a:pt x="2094755" y="1051719"/>
                </a:cubicBezTo>
                <a:cubicBezTo>
                  <a:pt x="2097236" y="1049239"/>
                  <a:pt x="2099096" y="1044278"/>
                  <a:pt x="2100337" y="1036836"/>
                </a:cubicBezTo>
                <a:cubicBezTo>
                  <a:pt x="2101577" y="1030635"/>
                  <a:pt x="2104677" y="1026915"/>
                  <a:pt x="2109638" y="1025674"/>
                </a:cubicBezTo>
                <a:cubicBezTo>
                  <a:pt x="2114599" y="1029395"/>
                  <a:pt x="2115219" y="1034356"/>
                  <a:pt x="2111499" y="1040557"/>
                </a:cubicBezTo>
                <a:cubicBezTo>
                  <a:pt x="2106538" y="1049239"/>
                  <a:pt x="2105918" y="1055440"/>
                  <a:pt x="2109638" y="1059161"/>
                </a:cubicBezTo>
                <a:cubicBezTo>
                  <a:pt x="2110878" y="1060401"/>
                  <a:pt x="2113979" y="1059781"/>
                  <a:pt x="2118940" y="1057300"/>
                </a:cubicBezTo>
                <a:lnTo>
                  <a:pt x="2120056" y="1059533"/>
                </a:lnTo>
                <a:lnTo>
                  <a:pt x="2120800" y="1057300"/>
                </a:lnTo>
                <a:lnTo>
                  <a:pt x="2124521" y="1057300"/>
                </a:lnTo>
                <a:cubicBezTo>
                  <a:pt x="2124521" y="1057300"/>
                  <a:pt x="2124521" y="1057920"/>
                  <a:pt x="2124521" y="1059161"/>
                </a:cubicBezTo>
                <a:cubicBezTo>
                  <a:pt x="2127002" y="1066602"/>
                  <a:pt x="2130102" y="1067842"/>
                  <a:pt x="2133823" y="1062881"/>
                </a:cubicBezTo>
                <a:cubicBezTo>
                  <a:pt x="2143745" y="1049239"/>
                  <a:pt x="2147465" y="1043037"/>
                  <a:pt x="2144985" y="1044278"/>
                </a:cubicBezTo>
                <a:cubicBezTo>
                  <a:pt x="2148706" y="1041797"/>
                  <a:pt x="2153047" y="1043037"/>
                  <a:pt x="2158007" y="1047998"/>
                </a:cubicBezTo>
                <a:cubicBezTo>
                  <a:pt x="2156767" y="1047998"/>
                  <a:pt x="2155527" y="1047998"/>
                  <a:pt x="2154287" y="1047998"/>
                </a:cubicBezTo>
                <a:cubicBezTo>
                  <a:pt x="2154287" y="1050479"/>
                  <a:pt x="2152426" y="1053579"/>
                  <a:pt x="2148706" y="1057300"/>
                </a:cubicBezTo>
                <a:cubicBezTo>
                  <a:pt x="2144985" y="1061021"/>
                  <a:pt x="2143125" y="1064742"/>
                  <a:pt x="2143125" y="1068462"/>
                </a:cubicBezTo>
                <a:cubicBezTo>
                  <a:pt x="2144985" y="1070943"/>
                  <a:pt x="2146845" y="1072803"/>
                  <a:pt x="2148706" y="1074043"/>
                </a:cubicBezTo>
                <a:lnTo>
                  <a:pt x="2153852" y="1075759"/>
                </a:lnTo>
                <a:lnTo>
                  <a:pt x="2156147" y="1073578"/>
                </a:lnTo>
                <a:cubicBezTo>
                  <a:pt x="2158628" y="1071408"/>
                  <a:pt x="2162968" y="1067842"/>
                  <a:pt x="2169170" y="1062881"/>
                </a:cubicBezTo>
                <a:cubicBezTo>
                  <a:pt x="2174130" y="1060401"/>
                  <a:pt x="2177231" y="1060401"/>
                  <a:pt x="2178471" y="1062881"/>
                </a:cubicBezTo>
                <a:cubicBezTo>
                  <a:pt x="2178471" y="1066602"/>
                  <a:pt x="2178471" y="1068462"/>
                  <a:pt x="2178471" y="1068462"/>
                </a:cubicBezTo>
                <a:cubicBezTo>
                  <a:pt x="2178471" y="1069703"/>
                  <a:pt x="2175371" y="1072803"/>
                  <a:pt x="2169170" y="1077764"/>
                </a:cubicBezTo>
                <a:cubicBezTo>
                  <a:pt x="2165449" y="1081485"/>
                  <a:pt x="2162968" y="1085205"/>
                  <a:pt x="2161728" y="1088926"/>
                </a:cubicBezTo>
                <a:cubicBezTo>
                  <a:pt x="2167929" y="1097608"/>
                  <a:pt x="2174130" y="1098228"/>
                  <a:pt x="2180332" y="1090786"/>
                </a:cubicBezTo>
                <a:cubicBezTo>
                  <a:pt x="2189013" y="1082105"/>
                  <a:pt x="2195214" y="1078384"/>
                  <a:pt x="2198935" y="1079624"/>
                </a:cubicBezTo>
                <a:cubicBezTo>
                  <a:pt x="2198935" y="1080865"/>
                  <a:pt x="2196455" y="1086446"/>
                  <a:pt x="2191494" y="1096368"/>
                </a:cubicBezTo>
                <a:cubicBezTo>
                  <a:pt x="2187773" y="1097608"/>
                  <a:pt x="2183432" y="1101329"/>
                  <a:pt x="2178471" y="1107530"/>
                </a:cubicBezTo>
                <a:lnTo>
                  <a:pt x="2185913" y="1116831"/>
                </a:lnTo>
                <a:cubicBezTo>
                  <a:pt x="2188393" y="1119312"/>
                  <a:pt x="2192114" y="1119312"/>
                  <a:pt x="2197075" y="1116831"/>
                </a:cubicBezTo>
                <a:cubicBezTo>
                  <a:pt x="2200175" y="1115591"/>
                  <a:pt x="2202811" y="1114816"/>
                  <a:pt x="2204981" y="1114506"/>
                </a:cubicBezTo>
                <a:lnTo>
                  <a:pt x="2205412" y="1114545"/>
                </a:lnTo>
                <a:lnTo>
                  <a:pt x="2201028" y="1119506"/>
                </a:lnTo>
                <a:cubicBezTo>
                  <a:pt x="2199323" y="1121754"/>
                  <a:pt x="2197385" y="1124583"/>
                  <a:pt x="2195214" y="1127994"/>
                </a:cubicBezTo>
                <a:cubicBezTo>
                  <a:pt x="2192734" y="1132955"/>
                  <a:pt x="2194594" y="1134815"/>
                  <a:pt x="2200795" y="1133575"/>
                </a:cubicBezTo>
                <a:cubicBezTo>
                  <a:pt x="2206997" y="1132334"/>
                  <a:pt x="2210097" y="1133575"/>
                  <a:pt x="2210097" y="1137295"/>
                </a:cubicBezTo>
                <a:lnTo>
                  <a:pt x="2211958" y="1139156"/>
                </a:lnTo>
                <a:cubicBezTo>
                  <a:pt x="2210717" y="1144117"/>
                  <a:pt x="2205136" y="1146597"/>
                  <a:pt x="2195214" y="1146597"/>
                </a:cubicBezTo>
                <a:cubicBezTo>
                  <a:pt x="2193974" y="1146597"/>
                  <a:pt x="2192114" y="1150938"/>
                  <a:pt x="2189633" y="1159619"/>
                </a:cubicBezTo>
                <a:cubicBezTo>
                  <a:pt x="2190874" y="1165821"/>
                  <a:pt x="2194594" y="1168921"/>
                  <a:pt x="2200795" y="1168921"/>
                </a:cubicBezTo>
                <a:cubicBezTo>
                  <a:pt x="2206997" y="1170162"/>
                  <a:pt x="2210717" y="1172022"/>
                  <a:pt x="2211958" y="1174502"/>
                </a:cubicBezTo>
                <a:cubicBezTo>
                  <a:pt x="2211958" y="1172022"/>
                  <a:pt x="2205756" y="1176363"/>
                  <a:pt x="2193354" y="1187525"/>
                </a:cubicBezTo>
                <a:cubicBezTo>
                  <a:pt x="2193354" y="1186284"/>
                  <a:pt x="2192114" y="1196206"/>
                  <a:pt x="2189633" y="1217290"/>
                </a:cubicBezTo>
                <a:cubicBezTo>
                  <a:pt x="2195835" y="1221011"/>
                  <a:pt x="2197695" y="1223491"/>
                  <a:pt x="2195214" y="1224732"/>
                </a:cubicBezTo>
                <a:cubicBezTo>
                  <a:pt x="2197695" y="1227212"/>
                  <a:pt x="2197695" y="1229693"/>
                  <a:pt x="2195214" y="1232173"/>
                </a:cubicBezTo>
                <a:cubicBezTo>
                  <a:pt x="2193974" y="1233413"/>
                  <a:pt x="2191494" y="1232793"/>
                  <a:pt x="2187773" y="1230313"/>
                </a:cubicBezTo>
                <a:cubicBezTo>
                  <a:pt x="2182812" y="1226592"/>
                  <a:pt x="2179091" y="1224732"/>
                  <a:pt x="2176611" y="1224732"/>
                </a:cubicBezTo>
                <a:cubicBezTo>
                  <a:pt x="2170410" y="1227212"/>
                  <a:pt x="2169170" y="1231553"/>
                  <a:pt x="2172890" y="1237754"/>
                </a:cubicBezTo>
                <a:cubicBezTo>
                  <a:pt x="2176611" y="1245196"/>
                  <a:pt x="2177851" y="1250157"/>
                  <a:pt x="2176611" y="1252637"/>
                </a:cubicBezTo>
                <a:cubicBezTo>
                  <a:pt x="2175371" y="1252637"/>
                  <a:pt x="2169790" y="1250777"/>
                  <a:pt x="2159868" y="1247056"/>
                </a:cubicBezTo>
                <a:cubicBezTo>
                  <a:pt x="2153667" y="1249536"/>
                  <a:pt x="2149326" y="1253257"/>
                  <a:pt x="2146845" y="1258218"/>
                </a:cubicBezTo>
                <a:cubicBezTo>
                  <a:pt x="2139404" y="1261939"/>
                  <a:pt x="2138164" y="1266900"/>
                  <a:pt x="2143125" y="1273101"/>
                </a:cubicBezTo>
                <a:cubicBezTo>
                  <a:pt x="2149326" y="1281783"/>
                  <a:pt x="2151186" y="1287984"/>
                  <a:pt x="2148706" y="1291704"/>
                </a:cubicBezTo>
                <a:cubicBezTo>
                  <a:pt x="2142504" y="1292945"/>
                  <a:pt x="2138164" y="1290464"/>
                  <a:pt x="2135683" y="1284263"/>
                </a:cubicBezTo>
                <a:cubicBezTo>
                  <a:pt x="2129482" y="1274341"/>
                  <a:pt x="2126381" y="1269380"/>
                  <a:pt x="2126381" y="1269380"/>
                </a:cubicBezTo>
                <a:cubicBezTo>
                  <a:pt x="2123901" y="1265659"/>
                  <a:pt x="2120180" y="1266900"/>
                  <a:pt x="2115219" y="1273101"/>
                </a:cubicBezTo>
                <a:cubicBezTo>
                  <a:pt x="2116460" y="1281783"/>
                  <a:pt x="2116460" y="1286743"/>
                  <a:pt x="2115219" y="1287984"/>
                </a:cubicBezTo>
                <a:cubicBezTo>
                  <a:pt x="2112739" y="1289224"/>
                  <a:pt x="2109638" y="1288604"/>
                  <a:pt x="2105918" y="1286123"/>
                </a:cubicBezTo>
                <a:cubicBezTo>
                  <a:pt x="2094755" y="1276202"/>
                  <a:pt x="2091035" y="1271241"/>
                  <a:pt x="2094755" y="1271241"/>
                </a:cubicBezTo>
                <a:cubicBezTo>
                  <a:pt x="2091035" y="1272481"/>
                  <a:pt x="2089174" y="1274961"/>
                  <a:pt x="2089174" y="1278682"/>
                </a:cubicBezTo>
                <a:cubicBezTo>
                  <a:pt x="2089174" y="1283643"/>
                  <a:pt x="2088554" y="1286743"/>
                  <a:pt x="2087314" y="1287984"/>
                </a:cubicBezTo>
                <a:cubicBezTo>
                  <a:pt x="2083593" y="1289224"/>
                  <a:pt x="2080493" y="1288604"/>
                  <a:pt x="2078012" y="1286123"/>
                </a:cubicBezTo>
                <a:cubicBezTo>
                  <a:pt x="2076772" y="1284883"/>
                  <a:pt x="2074292" y="1284263"/>
                  <a:pt x="2070571" y="1284263"/>
                </a:cubicBezTo>
                <a:cubicBezTo>
                  <a:pt x="2068090" y="1284263"/>
                  <a:pt x="2066230" y="1283643"/>
                  <a:pt x="2064990" y="1282403"/>
                </a:cubicBezTo>
                <a:cubicBezTo>
                  <a:pt x="2064990" y="1283643"/>
                  <a:pt x="2064370" y="1284263"/>
                  <a:pt x="2063129" y="1284263"/>
                </a:cubicBezTo>
                <a:lnTo>
                  <a:pt x="2061269" y="1282403"/>
                </a:lnTo>
                <a:cubicBezTo>
                  <a:pt x="2058789" y="1281162"/>
                  <a:pt x="2055688" y="1281783"/>
                  <a:pt x="2051967" y="1284263"/>
                </a:cubicBezTo>
                <a:cubicBezTo>
                  <a:pt x="2048247" y="1286743"/>
                  <a:pt x="2045146" y="1287364"/>
                  <a:pt x="2042666" y="1286123"/>
                </a:cubicBezTo>
                <a:cubicBezTo>
                  <a:pt x="2040185" y="1281162"/>
                  <a:pt x="2037085" y="1281162"/>
                  <a:pt x="2033364" y="1286123"/>
                </a:cubicBezTo>
                <a:cubicBezTo>
                  <a:pt x="2029643" y="1291084"/>
                  <a:pt x="2026543" y="1292945"/>
                  <a:pt x="2024062" y="1291704"/>
                </a:cubicBezTo>
                <a:cubicBezTo>
                  <a:pt x="2025302" y="1292945"/>
                  <a:pt x="2023442" y="1290464"/>
                  <a:pt x="2018481" y="1284263"/>
                </a:cubicBezTo>
                <a:cubicBezTo>
                  <a:pt x="2014760" y="1284263"/>
                  <a:pt x="2012280" y="1284883"/>
                  <a:pt x="2011040" y="1286123"/>
                </a:cubicBezTo>
                <a:cubicBezTo>
                  <a:pt x="2011040" y="1286123"/>
                  <a:pt x="2006699" y="1283023"/>
                  <a:pt x="1998017" y="1276822"/>
                </a:cubicBezTo>
                <a:cubicBezTo>
                  <a:pt x="1994296" y="1270621"/>
                  <a:pt x="1993056" y="1267520"/>
                  <a:pt x="1994296" y="1267520"/>
                </a:cubicBezTo>
                <a:lnTo>
                  <a:pt x="1979414" y="1274961"/>
                </a:lnTo>
                <a:cubicBezTo>
                  <a:pt x="1975693" y="1272481"/>
                  <a:pt x="1975073" y="1266280"/>
                  <a:pt x="1977553" y="1256358"/>
                </a:cubicBezTo>
                <a:cubicBezTo>
                  <a:pt x="1976313" y="1255117"/>
                  <a:pt x="1971352" y="1252017"/>
                  <a:pt x="1962670" y="1247056"/>
                </a:cubicBezTo>
                <a:cubicBezTo>
                  <a:pt x="1952749" y="1250777"/>
                  <a:pt x="1943447" y="1248296"/>
                  <a:pt x="1934765" y="1239615"/>
                </a:cubicBezTo>
                <a:cubicBezTo>
                  <a:pt x="1931045" y="1239615"/>
                  <a:pt x="1927944" y="1237754"/>
                  <a:pt x="1925464" y="1234034"/>
                </a:cubicBezTo>
                <a:cubicBezTo>
                  <a:pt x="1922983" y="1231553"/>
                  <a:pt x="1920503" y="1230313"/>
                  <a:pt x="1918022" y="1230313"/>
                </a:cubicBezTo>
                <a:cubicBezTo>
                  <a:pt x="1915542" y="1227832"/>
                  <a:pt x="1912441" y="1227832"/>
                  <a:pt x="1908720" y="1230313"/>
                </a:cubicBezTo>
                <a:cubicBezTo>
                  <a:pt x="1906240" y="1231553"/>
                  <a:pt x="1904069" y="1232328"/>
                  <a:pt x="1902209" y="1232638"/>
                </a:cubicBezTo>
                <a:lnTo>
                  <a:pt x="1898350" y="1232252"/>
                </a:lnTo>
                <a:lnTo>
                  <a:pt x="1898023" y="1231708"/>
                </a:lnTo>
                <a:cubicBezTo>
                  <a:pt x="1896473" y="1230158"/>
                  <a:pt x="1893218" y="1227832"/>
                  <a:pt x="1888256" y="1224732"/>
                </a:cubicBezTo>
                <a:cubicBezTo>
                  <a:pt x="1889497" y="1223491"/>
                  <a:pt x="1887636" y="1222871"/>
                  <a:pt x="1882675" y="1222871"/>
                </a:cubicBezTo>
                <a:cubicBezTo>
                  <a:pt x="1881435" y="1224112"/>
                  <a:pt x="1880815" y="1224732"/>
                  <a:pt x="1880815" y="1224732"/>
                </a:cubicBezTo>
                <a:cubicBezTo>
                  <a:pt x="1880815" y="1225972"/>
                  <a:pt x="1881435" y="1226592"/>
                  <a:pt x="1882675" y="1226592"/>
                </a:cubicBezTo>
                <a:lnTo>
                  <a:pt x="1882675" y="1228452"/>
                </a:lnTo>
                <a:cubicBezTo>
                  <a:pt x="1877715" y="1227212"/>
                  <a:pt x="1875234" y="1225972"/>
                  <a:pt x="1875234" y="1224732"/>
                </a:cubicBezTo>
                <a:cubicBezTo>
                  <a:pt x="1869033" y="1216050"/>
                  <a:pt x="1865312" y="1211709"/>
                  <a:pt x="1864072" y="1211709"/>
                </a:cubicBezTo>
                <a:cubicBezTo>
                  <a:pt x="1865312" y="1215430"/>
                  <a:pt x="1856631" y="1212950"/>
                  <a:pt x="1838027" y="1204268"/>
                </a:cubicBezTo>
                <a:cubicBezTo>
                  <a:pt x="1834306" y="1209229"/>
                  <a:pt x="1830586" y="1208609"/>
                  <a:pt x="1826865" y="1202408"/>
                </a:cubicBezTo>
                <a:cubicBezTo>
                  <a:pt x="1823144" y="1201167"/>
                  <a:pt x="1821284" y="1200547"/>
                  <a:pt x="1821284" y="1200547"/>
                </a:cubicBezTo>
                <a:cubicBezTo>
                  <a:pt x="1821284" y="1194346"/>
                  <a:pt x="1816943" y="1190005"/>
                  <a:pt x="1808261" y="1187525"/>
                </a:cubicBezTo>
                <a:cubicBezTo>
                  <a:pt x="1799580" y="1186285"/>
                  <a:pt x="1793534" y="1185354"/>
                  <a:pt x="1790123" y="1184734"/>
                </a:cubicBezTo>
                <a:lnTo>
                  <a:pt x="1787187" y="1184082"/>
                </a:lnTo>
                <a:lnTo>
                  <a:pt x="1767334" y="1193106"/>
                </a:lnTo>
                <a:cubicBezTo>
                  <a:pt x="1769814" y="1191865"/>
                  <a:pt x="1761753" y="1187525"/>
                  <a:pt x="1743149" y="1180083"/>
                </a:cubicBezTo>
                <a:cubicBezTo>
                  <a:pt x="1738188" y="1176363"/>
                  <a:pt x="1734467" y="1176363"/>
                  <a:pt x="1731987" y="1180083"/>
                </a:cubicBezTo>
                <a:cubicBezTo>
                  <a:pt x="1728266" y="1185044"/>
                  <a:pt x="1725166" y="1187525"/>
                  <a:pt x="1722685" y="1187525"/>
                </a:cubicBezTo>
                <a:cubicBezTo>
                  <a:pt x="1718965" y="1186284"/>
                  <a:pt x="1717724" y="1185044"/>
                  <a:pt x="1718965" y="1183804"/>
                </a:cubicBezTo>
                <a:cubicBezTo>
                  <a:pt x="1715244" y="1181324"/>
                  <a:pt x="1713383" y="1177603"/>
                  <a:pt x="1713383" y="1172642"/>
                </a:cubicBezTo>
                <a:cubicBezTo>
                  <a:pt x="1713383" y="1166441"/>
                  <a:pt x="1712143" y="1162720"/>
                  <a:pt x="1709663" y="1161480"/>
                </a:cubicBezTo>
                <a:cubicBezTo>
                  <a:pt x="1709663" y="1162720"/>
                  <a:pt x="1709043" y="1163960"/>
                  <a:pt x="1707802" y="1165200"/>
                </a:cubicBezTo>
                <a:cubicBezTo>
                  <a:pt x="1705322" y="1165200"/>
                  <a:pt x="1704082" y="1165821"/>
                  <a:pt x="1704082" y="1167061"/>
                </a:cubicBezTo>
                <a:lnTo>
                  <a:pt x="1700361" y="1167061"/>
                </a:lnTo>
                <a:lnTo>
                  <a:pt x="1700361" y="1165200"/>
                </a:lnTo>
                <a:cubicBezTo>
                  <a:pt x="1699121" y="1163960"/>
                  <a:pt x="1690439" y="1162720"/>
                  <a:pt x="1674316" y="1161480"/>
                </a:cubicBezTo>
                <a:cubicBezTo>
                  <a:pt x="1660674" y="1162720"/>
                  <a:pt x="1653232" y="1162100"/>
                  <a:pt x="1651992" y="1159619"/>
                </a:cubicBezTo>
                <a:cubicBezTo>
                  <a:pt x="1654472" y="1157139"/>
                  <a:pt x="1648271" y="1157759"/>
                  <a:pt x="1633388" y="1161480"/>
                </a:cubicBezTo>
                <a:cubicBezTo>
                  <a:pt x="1634629" y="1158999"/>
                  <a:pt x="1632768" y="1156519"/>
                  <a:pt x="1627807" y="1154038"/>
                </a:cubicBezTo>
                <a:cubicBezTo>
                  <a:pt x="1624087" y="1152798"/>
                  <a:pt x="1622846" y="1150318"/>
                  <a:pt x="1624087" y="1146597"/>
                </a:cubicBezTo>
                <a:cubicBezTo>
                  <a:pt x="1619126" y="1142876"/>
                  <a:pt x="1611684" y="1142256"/>
                  <a:pt x="1601762" y="1144737"/>
                </a:cubicBezTo>
                <a:lnTo>
                  <a:pt x="1599902" y="1141016"/>
                </a:lnTo>
                <a:cubicBezTo>
                  <a:pt x="1598662" y="1141016"/>
                  <a:pt x="1597422" y="1141636"/>
                  <a:pt x="1596181" y="1142876"/>
                </a:cubicBezTo>
                <a:cubicBezTo>
                  <a:pt x="1596181" y="1144117"/>
                  <a:pt x="1595561" y="1144737"/>
                  <a:pt x="1594321" y="1144737"/>
                </a:cubicBezTo>
                <a:cubicBezTo>
                  <a:pt x="1590600" y="1142256"/>
                  <a:pt x="1581919" y="1145357"/>
                  <a:pt x="1568276" y="1154038"/>
                </a:cubicBezTo>
                <a:cubicBezTo>
                  <a:pt x="1568276" y="1152798"/>
                  <a:pt x="1564555" y="1161480"/>
                  <a:pt x="1557114" y="1180083"/>
                </a:cubicBezTo>
                <a:cubicBezTo>
                  <a:pt x="1554634" y="1182564"/>
                  <a:pt x="1550913" y="1182564"/>
                  <a:pt x="1545952" y="1180083"/>
                </a:cubicBezTo>
                <a:cubicBezTo>
                  <a:pt x="1545952" y="1182564"/>
                  <a:pt x="1541611" y="1183804"/>
                  <a:pt x="1532929" y="1183804"/>
                </a:cubicBezTo>
                <a:cubicBezTo>
                  <a:pt x="1526728" y="1188765"/>
                  <a:pt x="1523628" y="1191245"/>
                  <a:pt x="1523628" y="1191245"/>
                </a:cubicBezTo>
                <a:cubicBezTo>
                  <a:pt x="1501303" y="1192486"/>
                  <a:pt x="1488901" y="1193106"/>
                  <a:pt x="1486421" y="1193106"/>
                </a:cubicBezTo>
                <a:cubicBezTo>
                  <a:pt x="1480219" y="1193106"/>
                  <a:pt x="1470297" y="1188145"/>
                  <a:pt x="1456655" y="1178223"/>
                </a:cubicBezTo>
                <a:cubicBezTo>
                  <a:pt x="1456655" y="1175743"/>
                  <a:pt x="1453554" y="1172642"/>
                  <a:pt x="1447353" y="1168921"/>
                </a:cubicBezTo>
                <a:cubicBezTo>
                  <a:pt x="1441152" y="1165200"/>
                  <a:pt x="1439292" y="1160860"/>
                  <a:pt x="1441772" y="1155899"/>
                </a:cubicBezTo>
                <a:cubicBezTo>
                  <a:pt x="1430610" y="1141016"/>
                  <a:pt x="1425029" y="1132955"/>
                  <a:pt x="1425029" y="1131714"/>
                </a:cubicBezTo>
                <a:cubicBezTo>
                  <a:pt x="1420068" y="1121792"/>
                  <a:pt x="1418828" y="1113731"/>
                  <a:pt x="1421308" y="1107530"/>
                </a:cubicBezTo>
                <a:cubicBezTo>
                  <a:pt x="1418828" y="1106289"/>
                  <a:pt x="1418208" y="1104429"/>
                  <a:pt x="1419448" y="1101949"/>
                </a:cubicBezTo>
                <a:cubicBezTo>
                  <a:pt x="1409526" y="1098228"/>
                  <a:pt x="1405185" y="1095748"/>
                  <a:pt x="1406425" y="1094507"/>
                </a:cubicBezTo>
                <a:cubicBezTo>
                  <a:pt x="1405185" y="1095748"/>
                  <a:pt x="1405185" y="1098228"/>
                  <a:pt x="1406425" y="1101949"/>
                </a:cubicBezTo>
                <a:cubicBezTo>
                  <a:pt x="1407666" y="1105669"/>
                  <a:pt x="1407666" y="1108770"/>
                  <a:pt x="1406425" y="1111250"/>
                </a:cubicBezTo>
                <a:cubicBezTo>
                  <a:pt x="1406425" y="1122412"/>
                  <a:pt x="1403945" y="1127994"/>
                  <a:pt x="1398984" y="1127994"/>
                </a:cubicBezTo>
                <a:cubicBezTo>
                  <a:pt x="1394023" y="1125513"/>
                  <a:pt x="1390923" y="1118072"/>
                  <a:pt x="1389682" y="1105669"/>
                </a:cubicBezTo>
                <a:cubicBezTo>
                  <a:pt x="1388442" y="1095748"/>
                  <a:pt x="1384101" y="1090166"/>
                  <a:pt x="1376660" y="1088926"/>
                </a:cubicBezTo>
                <a:cubicBezTo>
                  <a:pt x="1376660" y="1087686"/>
                  <a:pt x="1376660" y="1085825"/>
                  <a:pt x="1376660" y="1083345"/>
                </a:cubicBezTo>
                <a:cubicBezTo>
                  <a:pt x="1376660" y="1080865"/>
                  <a:pt x="1375419" y="1079004"/>
                  <a:pt x="1372939" y="1077764"/>
                </a:cubicBezTo>
                <a:cubicBezTo>
                  <a:pt x="1371699" y="1076524"/>
                  <a:pt x="1365498" y="1078384"/>
                  <a:pt x="1354336" y="1083345"/>
                </a:cubicBezTo>
                <a:cubicBezTo>
                  <a:pt x="1350615" y="1079624"/>
                  <a:pt x="1349995" y="1073423"/>
                  <a:pt x="1352475" y="1064742"/>
                </a:cubicBezTo>
                <a:cubicBezTo>
                  <a:pt x="1345034" y="1051099"/>
                  <a:pt x="1340073" y="1043037"/>
                  <a:pt x="1337592" y="1040557"/>
                </a:cubicBezTo>
                <a:cubicBezTo>
                  <a:pt x="1335112" y="1041797"/>
                  <a:pt x="1333252" y="1046138"/>
                  <a:pt x="1332011" y="1053579"/>
                </a:cubicBezTo>
                <a:cubicBezTo>
                  <a:pt x="1332011" y="1056060"/>
                  <a:pt x="1333252" y="1057300"/>
                  <a:pt x="1335732" y="1057300"/>
                </a:cubicBezTo>
                <a:cubicBezTo>
                  <a:pt x="1340693" y="1070943"/>
                  <a:pt x="1341313" y="1080244"/>
                  <a:pt x="1337592" y="1085205"/>
                </a:cubicBezTo>
                <a:cubicBezTo>
                  <a:pt x="1328911" y="1090166"/>
                  <a:pt x="1323330" y="1092647"/>
                  <a:pt x="1320849" y="1092647"/>
                </a:cubicBezTo>
                <a:cubicBezTo>
                  <a:pt x="1310927" y="1090166"/>
                  <a:pt x="1305966" y="1086446"/>
                  <a:pt x="1305966" y="1081485"/>
                </a:cubicBezTo>
                <a:cubicBezTo>
                  <a:pt x="1307207" y="1083965"/>
                  <a:pt x="1309687" y="1076524"/>
                  <a:pt x="1313408" y="1059161"/>
                </a:cubicBezTo>
                <a:cubicBezTo>
                  <a:pt x="1315888" y="1054199"/>
                  <a:pt x="1319609" y="1052959"/>
                  <a:pt x="1324570" y="1055440"/>
                </a:cubicBezTo>
                <a:cubicBezTo>
                  <a:pt x="1323330" y="1055440"/>
                  <a:pt x="1325190" y="1049859"/>
                  <a:pt x="1330151" y="1038697"/>
                </a:cubicBezTo>
                <a:cubicBezTo>
                  <a:pt x="1330151" y="1041177"/>
                  <a:pt x="1327671" y="1039317"/>
                  <a:pt x="1322710" y="1033116"/>
                </a:cubicBezTo>
                <a:lnTo>
                  <a:pt x="1328291" y="1025674"/>
                </a:lnTo>
                <a:cubicBezTo>
                  <a:pt x="1329531" y="1021953"/>
                  <a:pt x="1324570" y="1015752"/>
                  <a:pt x="1313408" y="1007071"/>
                </a:cubicBezTo>
                <a:cubicBezTo>
                  <a:pt x="1312168" y="1007071"/>
                  <a:pt x="1310307" y="1007071"/>
                  <a:pt x="1307827" y="1007071"/>
                </a:cubicBezTo>
                <a:cubicBezTo>
                  <a:pt x="1305346" y="1008311"/>
                  <a:pt x="1304106" y="1008931"/>
                  <a:pt x="1304106" y="1008931"/>
                </a:cubicBezTo>
                <a:cubicBezTo>
                  <a:pt x="1301626" y="1007691"/>
                  <a:pt x="1299145" y="1002110"/>
                  <a:pt x="1296665" y="992188"/>
                </a:cubicBezTo>
                <a:cubicBezTo>
                  <a:pt x="1297905" y="988467"/>
                  <a:pt x="1300385" y="987227"/>
                  <a:pt x="1304106" y="988467"/>
                </a:cubicBezTo>
                <a:cubicBezTo>
                  <a:pt x="1307827" y="989707"/>
                  <a:pt x="1310307" y="989087"/>
                  <a:pt x="1311548" y="986607"/>
                </a:cubicBezTo>
                <a:cubicBezTo>
                  <a:pt x="1314028" y="984126"/>
                  <a:pt x="1313408" y="980406"/>
                  <a:pt x="1309687" y="975445"/>
                </a:cubicBezTo>
                <a:cubicBezTo>
                  <a:pt x="1305966" y="971724"/>
                  <a:pt x="1305346" y="968003"/>
                  <a:pt x="1307827" y="964283"/>
                </a:cubicBezTo>
                <a:cubicBezTo>
                  <a:pt x="1316509" y="961802"/>
                  <a:pt x="1325810" y="955601"/>
                  <a:pt x="1335732" y="945679"/>
                </a:cubicBezTo>
                <a:cubicBezTo>
                  <a:pt x="1334492" y="943199"/>
                  <a:pt x="1332011" y="941958"/>
                  <a:pt x="1328291" y="941958"/>
                </a:cubicBezTo>
                <a:cubicBezTo>
                  <a:pt x="1327050" y="940718"/>
                  <a:pt x="1322710" y="936377"/>
                  <a:pt x="1315268" y="928936"/>
                </a:cubicBezTo>
                <a:cubicBezTo>
                  <a:pt x="1310307" y="925215"/>
                  <a:pt x="1309067" y="920874"/>
                  <a:pt x="1311548" y="915913"/>
                </a:cubicBezTo>
                <a:cubicBezTo>
                  <a:pt x="1311548" y="918394"/>
                  <a:pt x="1316509" y="909092"/>
                  <a:pt x="1326430" y="888008"/>
                </a:cubicBezTo>
                <a:cubicBezTo>
                  <a:pt x="1335112" y="880567"/>
                  <a:pt x="1340073" y="875606"/>
                  <a:pt x="1341313" y="873125"/>
                </a:cubicBezTo>
                <a:cubicBezTo>
                  <a:pt x="1346274" y="870645"/>
                  <a:pt x="1350770" y="869405"/>
                  <a:pt x="1354801" y="869405"/>
                </a:cubicBezTo>
                <a:close/>
                <a:moveTo>
                  <a:pt x="1979414" y="855452"/>
                </a:moveTo>
                <a:cubicBezTo>
                  <a:pt x="1981274" y="855452"/>
                  <a:pt x="1983134" y="855762"/>
                  <a:pt x="1984995" y="856382"/>
                </a:cubicBezTo>
                <a:cubicBezTo>
                  <a:pt x="1984995" y="857623"/>
                  <a:pt x="1983755" y="860103"/>
                  <a:pt x="1981274" y="863824"/>
                </a:cubicBezTo>
                <a:lnTo>
                  <a:pt x="1968252" y="863824"/>
                </a:lnTo>
                <a:cubicBezTo>
                  <a:pt x="1967011" y="860103"/>
                  <a:pt x="1968872" y="857623"/>
                  <a:pt x="1973833" y="856382"/>
                </a:cubicBezTo>
                <a:cubicBezTo>
                  <a:pt x="1975693" y="855762"/>
                  <a:pt x="1977553" y="855452"/>
                  <a:pt x="1979414" y="855452"/>
                </a:cubicBezTo>
                <a:close/>
                <a:moveTo>
                  <a:pt x="1317129" y="852661"/>
                </a:moveTo>
                <a:cubicBezTo>
                  <a:pt x="1318369" y="852661"/>
                  <a:pt x="1319609" y="852661"/>
                  <a:pt x="1320849" y="852661"/>
                </a:cubicBezTo>
                <a:cubicBezTo>
                  <a:pt x="1322090" y="853902"/>
                  <a:pt x="1322090" y="855142"/>
                  <a:pt x="1320849" y="856382"/>
                </a:cubicBezTo>
                <a:lnTo>
                  <a:pt x="1318989" y="856382"/>
                </a:lnTo>
                <a:cubicBezTo>
                  <a:pt x="1318989" y="856382"/>
                  <a:pt x="1318369" y="855142"/>
                  <a:pt x="1317129" y="852661"/>
                </a:cubicBezTo>
                <a:close/>
                <a:moveTo>
                  <a:pt x="1149697" y="850801"/>
                </a:moveTo>
                <a:cubicBezTo>
                  <a:pt x="1160859" y="849561"/>
                  <a:pt x="1168920" y="853902"/>
                  <a:pt x="1173881" y="863824"/>
                </a:cubicBezTo>
                <a:cubicBezTo>
                  <a:pt x="1177602" y="876226"/>
                  <a:pt x="1175122" y="884907"/>
                  <a:pt x="1166440" y="889869"/>
                </a:cubicBezTo>
                <a:cubicBezTo>
                  <a:pt x="1165200" y="891109"/>
                  <a:pt x="1157138" y="892349"/>
                  <a:pt x="1142256" y="893589"/>
                </a:cubicBezTo>
                <a:cubicBezTo>
                  <a:pt x="1131093" y="881187"/>
                  <a:pt x="1126133" y="873125"/>
                  <a:pt x="1127373" y="869405"/>
                </a:cubicBezTo>
                <a:cubicBezTo>
                  <a:pt x="1131093" y="859483"/>
                  <a:pt x="1138535" y="853282"/>
                  <a:pt x="1149697" y="850801"/>
                </a:cubicBezTo>
                <a:close/>
                <a:moveTo>
                  <a:pt x="2014760" y="848941"/>
                </a:moveTo>
                <a:cubicBezTo>
                  <a:pt x="2017241" y="848941"/>
                  <a:pt x="2018481" y="850181"/>
                  <a:pt x="2018481" y="852661"/>
                </a:cubicBezTo>
                <a:cubicBezTo>
                  <a:pt x="2014760" y="856382"/>
                  <a:pt x="2012900" y="858243"/>
                  <a:pt x="2012900" y="858243"/>
                </a:cubicBezTo>
                <a:cubicBezTo>
                  <a:pt x="2010419" y="859483"/>
                  <a:pt x="2008559" y="857623"/>
                  <a:pt x="2007319" y="852661"/>
                </a:cubicBezTo>
                <a:cubicBezTo>
                  <a:pt x="2008559" y="850181"/>
                  <a:pt x="2011040" y="848941"/>
                  <a:pt x="2014760" y="848941"/>
                </a:cubicBezTo>
                <a:close/>
                <a:moveTo>
                  <a:pt x="2522636" y="815454"/>
                </a:moveTo>
                <a:cubicBezTo>
                  <a:pt x="2521396" y="815454"/>
                  <a:pt x="2520156" y="816074"/>
                  <a:pt x="2518916" y="817315"/>
                </a:cubicBezTo>
                <a:cubicBezTo>
                  <a:pt x="2520156" y="816074"/>
                  <a:pt x="2520776" y="816695"/>
                  <a:pt x="2520776" y="819175"/>
                </a:cubicBezTo>
                <a:close/>
                <a:moveTo>
                  <a:pt x="2128242" y="812354"/>
                </a:moveTo>
                <a:lnTo>
                  <a:pt x="2130102" y="812664"/>
                </a:lnTo>
                <a:cubicBezTo>
                  <a:pt x="2130722" y="813284"/>
                  <a:pt x="2130102" y="814214"/>
                  <a:pt x="2128242" y="815454"/>
                </a:cubicBezTo>
                <a:close/>
                <a:moveTo>
                  <a:pt x="2124521" y="811734"/>
                </a:moveTo>
                <a:lnTo>
                  <a:pt x="2128242" y="811734"/>
                </a:lnTo>
                <a:lnTo>
                  <a:pt x="2128242" y="812354"/>
                </a:lnTo>
                <a:close/>
                <a:moveTo>
                  <a:pt x="2122661" y="811734"/>
                </a:moveTo>
                <a:lnTo>
                  <a:pt x="2124521" y="811734"/>
                </a:lnTo>
                <a:lnTo>
                  <a:pt x="2124521" y="815454"/>
                </a:lnTo>
                <a:close/>
                <a:moveTo>
                  <a:pt x="2764482" y="808013"/>
                </a:moveTo>
                <a:lnTo>
                  <a:pt x="2764482" y="809873"/>
                </a:lnTo>
                <a:lnTo>
                  <a:pt x="2766342" y="808013"/>
                </a:lnTo>
                <a:close/>
                <a:moveTo>
                  <a:pt x="1012263" y="789875"/>
                </a:moveTo>
                <a:cubicBezTo>
                  <a:pt x="1028542" y="790805"/>
                  <a:pt x="1042727" y="798711"/>
                  <a:pt x="1054819" y="813594"/>
                </a:cubicBezTo>
                <a:cubicBezTo>
                  <a:pt x="1056059" y="816074"/>
                  <a:pt x="1056059" y="824136"/>
                  <a:pt x="1054819" y="837779"/>
                </a:cubicBezTo>
                <a:cubicBezTo>
                  <a:pt x="1053579" y="839019"/>
                  <a:pt x="1053579" y="840259"/>
                  <a:pt x="1054819" y="841499"/>
                </a:cubicBezTo>
                <a:cubicBezTo>
                  <a:pt x="1054819" y="843980"/>
                  <a:pt x="1054199" y="845840"/>
                  <a:pt x="1052959" y="847080"/>
                </a:cubicBezTo>
                <a:cubicBezTo>
                  <a:pt x="1047998" y="858243"/>
                  <a:pt x="1037456" y="868164"/>
                  <a:pt x="1021333" y="876846"/>
                </a:cubicBezTo>
                <a:cubicBezTo>
                  <a:pt x="1000249" y="886768"/>
                  <a:pt x="976064" y="884287"/>
                  <a:pt x="948779" y="869405"/>
                </a:cubicBezTo>
                <a:cubicBezTo>
                  <a:pt x="946299" y="866924"/>
                  <a:pt x="944438" y="856382"/>
                  <a:pt x="943198" y="837779"/>
                </a:cubicBezTo>
                <a:cubicBezTo>
                  <a:pt x="944438" y="835298"/>
                  <a:pt x="946299" y="832198"/>
                  <a:pt x="948779" y="828477"/>
                </a:cubicBezTo>
                <a:cubicBezTo>
                  <a:pt x="950019" y="823516"/>
                  <a:pt x="951259" y="820416"/>
                  <a:pt x="952500" y="819175"/>
                </a:cubicBezTo>
                <a:cubicBezTo>
                  <a:pt x="964902" y="800572"/>
                  <a:pt x="979165" y="791270"/>
                  <a:pt x="995288" y="791270"/>
                </a:cubicBezTo>
                <a:cubicBezTo>
                  <a:pt x="1001179" y="790030"/>
                  <a:pt x="1006837" y="789565"/>
                  <a:pt x="1012263" y="789875"/>
                </a:cubicBezTo>
                <a:close/>
                <a:moveTo>
                  <a:pt x="2758668" y="773713"/>
                </a:moveTo>
                <a:cubicBezTo>
                  <a:pt x="2759134" y="773635"/>
                  <a:pt x="2759211" y="773907"/>
                  <a:pt x="2758901" y="774527"/>
                </a:cubicBezTo>
                <a:lnTo>
                  <a:pt x="2758354" y="773870"/>
                </a:lnTo>
                <a:close/>
                <a:moveTo>
                  <a:pt x="684609" y="767085"/>
                </a:moveTo>
                <a:cubicBezTo>
                  <a:pt x="688330" y="768326"/>
                  <a:pt x="691430" y="771426"/>
                  <a:pt x="693911" y="776387"/>
                </a:cubicBezTo>
                <a:cubicBezTo>
                  <a:pt x="693911" y="782588"/>
                  <a:pt x="692671" y="786309"/>
                  <a:pt x="690190" y="787549"/>
                </a:cubicBezTo>
                <a:cubicBezTo>
                  <a:pt x="681509" y="790030"/>
                  <a:pt x="676547" y="789410"/>
                  <a:pt x="675307" y="785689"/>
                </a:cubicBezTo>
                <a:lnTo>
                  <a:pt x="675307" y="774527"/>
                </a:lnTo>
                <a:cubicBezTo>
                  <a:pt x="676547" y="768326"/>
                  <a:pt x="679648" y="765845"/>
                  <a:pt x="684609" y="767085"/>
                </a:cubicBezTo>
                <a:close/>
                <a:moveTo>
                  <a:pt x="1266434" y="754528"/>
                </a:moveTo>
                <a:cubicBezTo>
                  <a:pt x="1269845" y="754218"/>
                  <a:pt x="1273720" y="754683"/>
                  <a:pt x="1278061" y="755923"/>
                </a:cubicBezTo>
                <a:cubicBezTo>
                  <a:pt x="1287983" y="758404"/>
                  <a:pt x="1294804" y="759024"/>
                  <a:pt x="1298525" y="757784"/>
                </a:cubicBezTo>
                <a:lnTo>
                  <a:pt x="1311548" y="770806"/>
                </a:lnTo>
                <a:cubicBezTo>
                  <a:pt x="1305966" y="770806"/>
                  <a:pt x="1308408" y="777085"/>
                  <a:pt x="1318873" y="789642"/>
                </a:cubicBezTo>
                <a:lnTo>
                  <a:pt x="1331780" y="804034"/>
                </a:lnTo>
                <a:lnTo>
                  <a:pt x="1332942" y="804292"/>
                </a:lnTo>
                <a:cubicBezTo>
                  <a:pt x="1335422" y="804913"/>
                  <a:pt x="1340073" y="806153"/>
                  <a:pt x="1346894" y="808013"/>
                </a:cubicBezTo>
                <a:lnTo>
                  <a:pt x="1361777" y="802432"/>
                </a:lnTo>
                <a:cubicBezTo>
                  <a:pt x="1367978" y="801192"/>
                  <a:pt x="1375419" y="803672"/>
                  <a:pt x="1384101" y="809873"/>
                </a:cubicBezTo>
                <a:cubicBezTo>
                  <a:pt x="1391543" y="814834"/>
                  <a:pt x="1398364" y="816074"/>
                  <a:pt x="1404565" y="813594"/>
                </a:cubicBezTo>
                <a:cubicBezTo>
                  <a:pt x="1407045" y="814834"/>
                  <a:pt x="1409526" y="818555"/>
                  <a:pt x="1412006" y="824756"/>
                </a:cubicBezTo>
                <a:cubicBezTo>
                  <a:pt x="1412006" y="823516"/>
                  <a:pt x="1409526" y="827237"/>
                  <a:pt x="1404565" y="835918"/>
                </a:cubicBezTo>
                <a:cubicBezTo>
                  <a:pt x="1399604" y="837159"/>
                  <a:pt x="1396504" y="839639"/>
                  <a:pt x="1395263" y="843360"/>
                </a:cubicBezTo>
                <a:cubicBezTo>
                  <a:pt x="1391543" y="849561"/>
                  <a:pt x="1389062" y="853282"/>
                  <a:pt x="1387822" y="854522"/>
                </a:cubicBezTo>
                <a:cubicBezTo>
                  <a:pt x="1377900" y="860723"/>
                  <a:pt x="1369218" y="863824"/>
                  <a:pt x="1361777" y="863824"/>
                </a:cubicBezTo>
                <a:cubicBezTo>
                  <a:pt x="1348135" y="858863"/>
                  <a:pt x="1340073" y="853282"/>
                  <a:pt x="1337592" y="847080"/>
                </a:cubicBezTo>
                <a:cubicBezTo>
                  <a:pt x="1326430" y="844600"/>
                  <a:pt x="1319609" y="845220"/>
                  <a:pt x="1317129" y="848941"/>
                </a:cubicBezTo>
                <a:cubicBezTo>
                  <a:pt x="1315888" y="847700"/>
                  <a:pt x="1314028" y="847080"/>
                  <a:pt x="1311548" y="847080"/>
                </a:cubicBezTo>
                <a:cubicBezTo>
                  <a:pt x="1310307" y="848321"/>
                  <a:pt x="1299145" y="853282"/>
                  <a:pt x="1278061" y="861963"/>
                </a:cubicBezTo>
                <a:cubicBezTo>
                  <a:pt x="1270620" y="861963"/>
                  <a:pt x="1264419" y="860103"/>
                  <a:pt x="1259458" y="856382"/>
                </a:cubicBezTo>
                <a:cubicBezTo>
                  <a:pt x="1250776" y="865064"/>
                  <a:pt x="1247055" y="866924"/>
                  <a:pt x="1248296" y="861963"/>
                </a:cubicBezTo>
                <a:cubicBezTo>
                  <a:pt x="1252016" y="858243"/>
                  <a:pt x="1247055" y="857002"/>
                  <a:pt x="1233413" y="858243"/>
                </a:cubicBezTo>
                <a:cubicBezTo>
                  <a:pt x="1225971" y="857002"/>
                  <a:pt x="1218530" y="850801"/>
                  <a:pt x="1211089" y="839639"/>
                </a:cubicBezTo>
                <a:cubicBezTo>
                  <a:pt x="1213569" y="842119"/>
                  <a:pt x="1208608" y="831578"/>
                  <a:pt x="1196206" y="808013"/>
                </a:cubicBezTo>
                <a:cubicBezTo>
                  <a:pt x="1207368" y="781968"/>
                  <a:pt x="1216050" y="767705"/>
                  <a:pt x="1222251" y="765225"/>
                </a:cubicBezTo>
                <a:cubicBezTo>
                  <a:pt x="1221010" y="766465"/>
                  <a:pt x="1232793" y="763985"/>
                  <a:pt x="1257597" y="757784"/>
                </a:cubicBezTo>
                <a:cubicBezTo>
                  <a:pt x="1260078" y="755923"/>
                  <a:pt x="1263023" y="754838"/>
                  <a:pt x="1266434" y="754528"/>
                </a:cubicBezTo>
                <a:close/>
                <a:moveTo>
                  <a:pt x="2801689" y="754063"/>
                </a:moveTo>
                <a:lnTo>
                  <a:pt x="2803549" y="754063"/>
                </a:lnTo>
                <a:lnTo>
                  <a:pt x="2801689" y="755923"/>
                </a:lnTo>
                <a:cubicBezTo>
                  <a:pt x="2801689" y="754683"/>
                  <a:pt x="2801689" y="754063"/>
                  <a:pt x="2801689" y="754063"/>
                </a:cubicBezTo>
                <a:close/>
                <a:moveTo>
                  <a:pt x="2699370" y="754063"/>
                </a:moveTo>
                <a:lnTo>
                  <a:pt x="2699370" y="755923"/>
                </a:lnTo>
                <a:lnTo>
                  <a:pt x="2701230" y="754063"/>
                </a:lnTo>
                <a:close/>
                <a:moveTo>
                  <a:pt x="1646411" y="750342"/>
                </a:moveTo>
                <a:cubicBezTo>
                  <a:pt x="1650131" y="750342"/>
                  <a:pt x="1651992" y="752203"/>
                  <a:pt x="1651992" y="755923"/>
                </a:cubicBezTo>
                <a:cubicBezTo>
                  <a:pt x="1651992" y="758404"/>
                  <a:pt x="1653852" y="762124"/>
                  <a:pt x="1657573" y="767085"/>
                </a:cubicBezTo>
                <a:cubicBezTo>
                  <a:pt x="1660053" y="772046"/>
                  <a:pt x="1660674" y="776387"/>
                  <a:pt x="1659433" y="780108"/>
                </a:cubicBezTo>
                <a:cubicBezTo>
                  <a:pt x="1658193" y="788790"/>
                  <a:pt x="1654472" y="794991"/>
                  <a:pt x="1648271" y="798711"/>
                </a:cubicBezTo>
                <a:cubicBezTo>
                  <a:pt x="1643310" y="796231"/>
                  <a:pt x="1636489" y="791270"/>
                  <a:pt x="1627807" y="783828"/>
                </a:cubicBezTo>
                <a:cubicBezTo>
                  <a:pt x="1626567" y="772666"/>
                  <a:pt x="1627187" y="763365"/>
                  <a:pt x="1629668" y="755923"/>
                </a:cubicBezTo>
                <a:cubicBezTo>
                  <a:pt x="1637109" y="752203"/>
                  <a:pt x="1642690" y="750342"/>
                  <a:pt x="1646411" y="750342"/>
                </a:cubicBezTo>
                <a:close/>
                <a:moveTo>
                  <a:pt x="2302831" y="733759"/>
                </a:moveTo>
                <a:lnTo>
                  <a:pt x="2303115" y="735459"/>
                </a:lnTo>
                <a:cubicBezTo>
                  <a:pt x="2302185" y="734839"/>
                  <a:pt x="2301875" y="734335"/>
                  <a:pt x="2302185" y="733948"/>
                </a:cubicBezTo>
                <a:close/>
                <a:moveTo>
                  <a:pt x="2317067" y="714065"/>
                </a:moveTo>
                <a:cubicBezTo>
                  <a:pt x="2320788" y="714065"/>
                  <a:pt x="2324199" y="716236"/>
                  <a:pt x="2327299" y="720577"/>
                </a:cubicBezTo>
                <a:cubicBezTo>
                  <a:pt x="2326059" y="728018"/>
                  <a:pt x="2324199" y="732359"/>
                  <a:pt x="2321718" y="733599"/>
                </a:cubicBezTo>
                <a:cubicBezTo>
                  <a:pt x="2313657" y="732979"/>
                  <a:pt x="2308076" y="732824"/>
                  <a:pt x="2304975" y="733134"/>
                </a:cubicBezTo>
                <a:lnTo>
                  <a:pt x="2302831" y="733759"/>
                </a:lnTo>
                <a:lnTo>
                  <a:pt x="2301720" y="727088"/>
                </a:lnTo>
                <a:cubicBezTo>
                  <a:pt x="2302029" y="724607"/>
                  <a:pt x="2303115" y="722437"/>
                  <a:pt x="2304975" y="720577"/>
                </a:cubicBezTo>
                <a:cubicBezTo>
                  <a:pt x="2309316" y="716236"/>
                  <a:pt x="2313347" y="714065"/>
                  <a:pt x="2317067" y="714065"/>
                </a:cubicBezTo>
                <a:close/>
                <a:moveTo>
                  <a:pt x="1957089" y="713135"/>
                </a:moveTo>
                <a:cubicBezTo>
                  <a:pt x="1955849" y="719336"/>
                  <a:pt x="1954609" y="722437"/>
                  <a:pt x="1953369" y="722437"/>
                </a:cubicBezTo>
                <a:cubicBezTo>
                  <a:pt x="1952129" y="723677"/>
                  <a:pt x="1950268" y="723057"/>
                  <a:pt x="1947788" y="720577"/>
                </a:cubicBezTo>
                <a:lnTo>
                  <a:pt x="1945927" y="716856"/>
                </a:lnTo>
                <a:cubicBezTo>
                  <a:pt x="1949648" y="716856"/>
                  <a:pt x="1953369" y="715616"/>
                  <a:pt x="1957089" y="713135"/>
                </a:cubicBezTo>
                <a:close/>
                <a:moveTo>
                  <a:pt x="2113359" y="711740"/>
                </a:moveTo>
                <a:cubicBezTo>
                  <a:pt x="2113979" y="711430"/>
                  <a:pt x="2114599" y="711895"/>
                  <a:pt x="2115219" y="713135"/>
                </a:cubicBezTo>
                <a:cubicBezTo>
                  <a:pt x="2117700" y="716856"/>
                  <a:pt x="2117700" y="718716"/>
                  <a:pt x="2115219" y="718716"/>
                </a:cubicBezTo>
                <a:cubicBezTo>
                  <a:pt x="2111499" y="717476"/>
                  <a:pt x="2110258" y="716236"/>
                  <a:pt x="2111499" y="714995"/>
                </a:cubicBezTo>
                <a:cubicBezTo>
                  <a:pt x="2112119" y="713135"/>
                  <a:pt x="2112739" y="712050"/>
                  <a:pt x="2113359" y="711740"/>
                </a:cubicBezTo>
                <a:close/>
                <a:moveTo>
                  <a:pt x="2562052" y="694648"/>
                </a:moveTo>
                <a:cubicBezTo>
                  <a:pt x="2566471" y="693950"/>
                  <a:pt x="2571936" y="696392"/>
                  <a:pt x="2578447" y="701973"/>
                </a:cubicBezTo>
                <a:cubicBezTo>
                  <a:pt x="2593330" y="725538"/>
                  <a:pt x="2597050" y="736079"/>
                  <a:pt x="2589609" y="733599"/>
                </a:cubicBezTo>
                <a:cubicBezTo>
                  <a:pt x="2589609" y="737320"/>
                  <a:pt x="2592090" y="739800"/>
                  <a:pt x="2597050" y="741040"/>
                </a:cubicBezTo>
                <a:cubicBezTo>
                  <a:pt x="2600771" y="742281"/>
                  <a:pt x="2603252" y="744141"/>
                  <a:pt x="2604492" y="746621"/>
                </a:cubicBezTo>
                <a:cubicBezTo>
                  <a:pt x="2613173" y="744141"/>
                  <a:pt x="2616894" y="744141"/>
                  <a:pt x="2615654" y="746621"/>
                </a:cubicBezTo>
                <a:lnTo>
                  <a:pt x="2624956" y="754063"/>
                </a:lnTo>
                <a:cubicBezTo>
                  <a:pt x="2627436" y="755303"/>
                  <a:pt x="2631157" y="755303"/>
                  <a:pt x="2636118" y="754063"/>
                </a:cubicBezTo>
                <a:cubicBezTo>
                  <a:pt x="2641078" y="752823"/>
                  <a:pt x="2644799" y="752203"/>
                  <a:pt x="2647280" y="752203"/>
                </a:cubicBezTo>
                <a:cubicBezTo>
                  <a:pt x="2654721" y="755923"/>
                  <a:pt x="2667744" y="755303"/>
                  <a:pt x="2686347" y="750342"/>
                </a:cubicBezTo>
                <a:lnTo>
                  <a:pt x="2686347" y="752203"/>
                </a:lnTo>
                <a:cubicBezTo>
                  <a:pt x="2695028" y="752203"/>
                  <a:pt x="2698749" y="752823"/>
                  <a:pt x="2697509" y="754063"/>
                </a:cubicBezTo>
                <a:cubicBezTo>
                  <a:pt x="2697509" y="751582"/>
                  <a:pt x="2699370" y="749722"/>
                  <a:pt x="2703090" y="748482"/>
                </a:cubicBezTo>
                <a:lnTo>
                  <a:pt x="2703090" y="750342"/>
                </a:lnTo>
                <a:cubicBezTo>
                  <a:pt x="2703090" y="750342"/>
                  <a:pt x="2702470" y="750342"/>
                  <a:pt x="2701230" y="750342"/>
                </a:cubicBezTo>
                <a:lnTo>
                  <a:pt x="2704951" y="754063"/>
                </a:lnTo>
                <a:cubicBezTo>
                  <a:pt x="2704951" y="750342"/>
                  <a:pt x="2708671" y="753443"/>
                  <a:pt x="2716113" y="763365"/>
                </a:cubicBezTo>
                <a:cubicBezTo>
                  <a:pt x="2716113" y="767085"/>
                  <a:pt x="2717973" y="770186"/>
                  <a:pt x="2721694" y="772666"/>
                </a:cubicBezTo>
                <a:lnTo>
                  <a:pt x="2719834" y="772666"/>
                </a:lnTo>
                <a:cubicBezTo>
                  <a:pt x="2721074" y="773907"/>
                  <a:pt x="2733476" y="773286"/>
                  <a:pt x="2757040" y="770806"/>
                </a:cubicBezTo>
                <a:cubicBezTo>
                  <a:pt x="2756420" y="770806"/>
                  <a:pt x="2756265" y="771116"/>
                  <a:pt x="2756576" y="771736"/>
                </a:cubicBezTo>
                <a:lnTo>
                  <a:pt x="2758354" y="773870"/>
                </a:lnTo>
                <a:lnTo>
                  <a:pt x="2756110" y="774992"/>
                </a:lnTo>
                <a:cubicBezTo>
                  <a:pt x="2753630" y="776542"/>
                  <a:pt x="2749599" y="779488"/>
                  <a:pt x="2744018" y="783828"/>
                </a:cubicBezTo>
                <a:cubicBezTo>
                  <a:pt x="2745258" y="788169"/>
                  <a:pt x="2745878" y="791270"/>
                  <a:pt x="2745878" y="793130"/>
                </a:cubicBezTo>
                <a:lnTo>
                  <a:pt x="2745878" y="793131"/>
                </a:lnTo>
                <a:lnTo>
                  <a:pt x="2745878" y="796851"/>
                </a:lnTo>
                <a:lnTo>
                  <a:pt x="2747739" y="796851"/>
                </a:lnTo>
                <a:cubicBezTo>
                  <a:pt x="2748979" y="799331"/>
                  <a:pt x="2751460" y="801192"/>
                  <a:pt x="2755180" y="802432"/>
                </a:cubicBezTo>
                <a:cubicBezTo>
                  <a:pt x="2758901" y="803672"/>
                  <a:pt x="2760141" y="804912"/>
                  <a:pt x="2758901" y="806153"/>
                </a:cubicBezTo>
                <a:lnTo>
                  <a:pt x="2768202" y="804292"/>
                </a:lnTo>
                <a:cubicBezTo>
                  <a:pt x="2766962" y="808013"/>
                  <a:pt x="2769443" y="810493"/>
                  <a:pt x="2775644" y="811734"/>
                </a:cubicBezTo>
                <a:cubicBezTo>
                  <a:pt x="2773163" y="812974"/>
                  <a:pt x="2773163" y="814214"/>
                  <a:pt x="2775644" y="815454"/>
                </a:cubicBezTo>
                <a:cubicBezTo>
                  <a:pt x="2776884" y="817935"/>
                  <a:pt x="2776884" y="819795"/>
                  <a:pt x="2775644" y="821036"/>
                </a:cubicBezTo>
                <a:cubicBezTo>
                  <a:pt x="2774404" y="818555"/>
                  <a:pt x="2773784" y="818555"/>
                  <a:pt x="2773784" y="821036"/>
                </a:cubicBezTo>
                <a:cubicBezTo>
                  <a:pt x="2773784" y="821036"/>
                  <a:pt x="2774404" y="821656"/>
                  <a:pt x="2775644" y="822896"/>
                </a:cubicBezTo>
                <a:cubicBezTo>
                  <a:pt x="2773163" y="824136"/>
                  <a:pt x="2770683" y="824136"/>
                  <a:pt x="2768202" y="822896"/>
                </a:cubicBezTo>
                <a:lnTo>
                  <a:pt x="2766342" y="822896"/>
                </a:lnTo>
                <a:cubicBezTo>
                  <a:pt x="2767582" y="824136"/>
                  <a:pt x="2767582" y="824756"/>
                  <a:pt x="2766342" y="824756"/>
                </a:cubicBezTo>
                <a:cubicBezTo>
                  <a:pt x="2765102" y="825997"/>
                  <a:pt x="2765102" y="827237"/>
                  <a:pt x="2766342" y="828477"/>
                </a:cubicBezTo>
                <a:cubicBezTo>
                  <a:pt x="2770063" y="834678"/>
                  <a:pt x="2772544" y="838399"/>
                  <a:pt x="2773784" y="839639"/>
                </a:cubicBezTo>
                <a:lnTo>
                  <a:pt x="2770063" y="837779"/>
                </a:lnTo>
                <a:lnTo>
                  <a:pt x="2770063" y="841499"/>
                </a:lnTo>
                <a:lnTo>
                  <a:pt x="2768202" y="842244"/>
                </a:lnTo>
                <a:lnTo>
                  <a:pt x="2768202" y="843360"/>
                </a:lnTo>
                <a:cubicBezTo>
                  <a:pt x="2768202" y="843360"/>
                  <a:pt x="2768823" y="843360"/>
                  <a:pt x="2770063" y="843360"/>
                </a:cubicBezTo>
                <a:cubicBezTo>
                  <a:pt x="2770063" y="842119"/>
                  <a:pt x="2781225" y="843980"/>
                  <a:pt x="2803549" y="848941"/>
                </a:cubicBezTo>
                <a:lnTo>
                  <a:pt x="2803549" y="865684"/>
                </a:lnTo>
                <a:lnTo>
                  <a:pt x="2788666" y="863824"/>
                </a:lnTo>
                <a:lnTo>
                  <a:pt x="2792387" y="867544"/>
                </a:lnTo>
                <a:cubicBezTo>
                  <a:pt x="2799828" y="868785"/>
                  <a:pt x="2803549" y="875606"/>
                  <a:pt x="2803549" y="888008"/>
                </a:cubicBezTo>
                <a:cubicBezTo>
                  <a:pt x="2792387" y="884287"/>
                  <a:pt x="2784326" y="882427"/>
                  <a:pt x="2779365" y="882427"/>
                </a:cubicBezTo>
                <a:cubicBezTo>
                  <a:pt x="2778125" y="882427"/>
                  <a:pt x="2777504" y="883047"/>
                  <a:pt x="2777504" y="884287"/>
                </a:cubicBezTo>
                <a:cubicBezTo>
                  <a:pt x="2778744" y="885528"/>
                  <a:pt x="2779365" y="886148"/>
                  <a:pt x="2779365" y="886148"/>
                </a:cubicBezTo>
                <a:cubicBezTo>
                  <a:pt x="2776884" y="892349"/>
                  <a:pt x="2779365" y="897310"/>
                  <a:pt x="2786806" y="901031"/>
                </a:cubicBezTo>
                <a:cubicBezTo>
                  <a:pt x="2799208" y="908472"/>
                  <a:pt x="2804789" y="911573"/>
                  <a:pt x="2803549" y="910332"/>
                </a:cubicBezTo>
                <a:lnTo>
                  <a:pt x="2801689" y="923355"/>
                </a:lnTo>
                <a:cubicBezTo>
                  <a:pt x="2800449" y="924595"/>
                  <a:pt x="2796108" y="925215"/>
                  <a:pt x="2788666" y="925215"/>
                </a:cubicBezTo>
                <a:cubicBezTo>
                  <a:pt x="2781225" y="925215"/>
                  <a:pt x="2776884" y="927696"/>
                  <a:pt x="2775644" y="932657"/>
                </a:cubicBezTo>
                <a:lnTo>
                  <a:pt x="2776646" y="933658"/>
                </a:lnTo>
                <a:lnTo>
                  <a:pt x="2773318" y="933122"/>
                </a:lnTo>
                <a:cubicBezTo>
                  <a:pt x="2769908" y="932812"/>
                  <a:pt x="2764482" y="932657"/>
                  <a:pt x="2757040" y="932657"/>
                </a:cubicBezTo>
                <a:cubicBezTo>
                  <a:pt x="2752080" y="936377"/>
                  <a:pt x="2750839" y="942578"/>
                  <a:pt x="2753320" y="951260"/>
                </a:cubicBezTo>
                <a:cubicBezTo>
                  <a:pt x="2747118" y="957461"/>
                  <a:pt x="2744638" y="960562"/>
                  <a:pt x="2745878" y="960562"/>
                </a:cubicBezTo>
                <a:cubicBezTo>
                  <a:pt x="2739677" y="959322"/>
                  <a:pt x="2735956" y="961182"/>
                  <a:pt x="2734716" y="966143"/>
                </a:cubicBezTo>
                <a:cubicBezTo>
                  <a:pt x="2733476" y="973584"/>
                  <a:pt x="2732236" y="977925"/>
                  <a:pt x="2730996" y="979165"/>
                </a:cubicBezTo>
                <a:cubicBezTo>
                  <a:pt x="2726035" y="981646"/>
                  <a:pt x="2721074" y="982266"/>
                  <a:pt x="2716113" y="981026"/>
                </a:cubicBezTo>
                <a:cubicBezTo>
                  <a:pt x="2714873" y="981026"/>
                  <a:pt x="2712392" y="979785"/>
                  <a:pt x="2708671" y="977305"/>
                </a:cubicBezTo>
                <a:cubicBezTo>
                  <a:pt x="2704951" y="974825"/>
                  <a:pt x="2701850" y="974204"/>
                  <a:pt x="2699370" y="975445"/>
                </a:cubicBezTo>
                <a:cubicBezTo>
                  <a:pt x="2691928" y="986607"/>
                  <a:pt x="2688208" y="991568"/>
                  <a:pt x="2688208" y="990328"/>
                </a:cubicBezTo>
                <a:cubicBezTo>
                  <a:pt x="2683247" y="994048"/>
                  <a:pt x="2680766" y="999629"/>
                  <a:pt x="2680766" y="1007071"/>
                </a:cubicBezTo>
                <a:cubicBezTo>
                  <a:pt x="2679526" y="1014512"/>
                  <a:pt x="2677666" y="1019473"/>
                  <a:pt x="2675185" y="1021953"/>
                </a:cubicBezTo>
                <a:cubicBezTo>
                  <a:pt x="2672704" y="1030635"/>
                  <a:pt x="2672704" y="1036836"/>
                  <a:pt x="2675185" y="1040557"/>
                </a:cubicBezTo>
                <a:cubicBezTo>
                  <a:pt x="2676425" y="1045518"/>
                  <a:pt x="2680766" y="1051099"/>
                  <a:pt x="2688208" y="1057300"/>
                </a:cubicBezTo>
                <a:cubicBezTo>
                  <a:pt x="2695649" y="1064742"/>
                  <a:pt x="2699370" y="1070943"/>
                  <a:pt x="2699370" y="1075904"/>
                </a:cubicBezTo>
                <a:cubicBezTo>
                  <a:pt x="2702160" y="1087066"/>
                  <a:pt x="2701462" y="1096833"/>
                  <a:pt x="2697277" y="1105204"/>
                </a:cubicBezTo>
                <a:lnTo>
                  <a:pt x="2694739" y="1108955"/>
                </a:lnTo>
                <a:lnTo>
                  <a:pt x="2690998" y="1103344"/>
                </a:lnTo>
                <a:cubicBezTo>
                  <a:pt x="2686037" y="1098693"/>
                  <a:pt x="2676425" y="1092647"/>
                  <a:pt x="2662162" y="1085205"/>
                </a:cubicBezTo>
                <a:cubicBezTo>
                  <a:pt x="2662162" y="1080244"/>
                  <a:pt x="2659682" y="1074663"/>
                  <a:pt x="2654721" y="1068462"/>
                </a:cubicBezTo>
                <a:cubicBezTo>
                  <a:pt x="2651000" y="1061021"/>
                  <a:pt x="2649140" y="1055440"/>
                  <a:pt x="2649140" y="1051719"/>
                </a:cubicBezTo>
                <a:cubicBezTo>
                  <a:pt x="2651621" y="1056680"/>
                  <a:pt x="2651000" y="1043658"/>
                  <a:pt x="2647280" y="1012652"/>
                </a:cubicBezTo>
                <a:cubicBezTo>
                  <a:pt x="2646040" y="1008931"/>
                  <a:pt x="2646660" y="1007691"/>
                  <a:pt x="2649140" y="1008931"/>
                </a:cubicBezTo>
                <a:cubicBezTo>
                  <a:pt x="2651621" y="1007691"/>
                  <a:pt x="2652861" y="1003350"/>
                  <a:pt x="2652861" y="995909"/>
                </a:cubicBezTo>
                <a:cubicBezTo>
                  <a:pt x="2652861" y="990948"/>
                  <a:pt x="2651000" y="989087"/>
                  <a:pt x="2647280" y="990328"/>
                </a:cubicBezTo>
                <a:cubicBezTo>
                  <a:pt x="2641078" y="991568"/>
                  <a:pt x="2637358" y="991568"/>
                  <a:pt x="2636118" y="990328"/>
                </a:cubicBezTo>
                <a:cubicBezTo>
                  <a:pt x="2636118" y="987847"/>
                  <a:pt x="2634257" y="987227"/>
                  <a:pt x="2630536" y="988467"/>
                </a:cubicBezTo>
                <a:cubicBezTo>
                  <a:pt x="2628056" y="989707"/>
                  <a:pt x="2626816" y="989087"/>
                  <a:pt x="2626816" y="986607"/>
                </a:cubicBezTo>
                <a:cubicBezTo>
                  <a:pt x="2626816" y="986607"/>
                  <a:pt x="2626661" y="987072"/>
                  <a:pt x="2626351" y="988002"/>
                </a:cubicBezTo>
                <a:lnTo>
                  <a:pt x="2626088" y="988791"/>
                </a:lnTo>
                <a:lnTo>
                  <a:pt x="2621235" y="984746"/>
                </a:lnTo>
                <a:cubicBezTo>
                  <a:pt x="2617514" y="984746"/>
                  <a:pt x="2613173" y="985366"/>
                  <a:pt x="2608212" y="986607"/>
                </a:cubicBezTo>
                <a:cubicBezTo>
                  <a:pt x="2604492" y="989087"/>
                  <a:pt x="2602011" y="993428"/>
                  <a:pt x="2600771" y="999629"/>
                </a:cubicBezTo>
                <a:cubicBezTo>
                  <a:pt x="2599531" y="1005830"/>
                  <a:pt x="2597670" y="1010171"/>
                  <a:pt x="2595190" y="1012652"/>
                </a:cubicBezTo>
                <a:cubicBezTo>
                  <a:pt x="2595190" y="1012652"/>
                  <a:pt x="2587748" y="1005830"/>
                  <a:pt x="2572866" y="992188"/>
                </a:cubicBezTo>
                <a:cubicBezTo>
                  <a:pt x="2571626" y="992188"/>
                  <a:pt x="2569145" y="992188"/>
                  <a:pt x="2565424" y="992188"/>
                </a:cubicBezTo>
                <a:cubicBezTo>
                  <a:pt x="2562944" y="992188"/>
                  <a:pt x="2561083" y="992808"/>
                  <a:pt x="2559843" y="994048"/>
                </a:cubicBezTo>
                <a:lnTo>
                  <a:pt x="2559843" y="988467"/>
                </a:lnTo>
                <a:lnTo>
                  <a:pt x="2557983" y="988467"/>
                </a:lnTo>
                <a:cubicBezTo>
                  <a:pt x="2556743" y="989707"/>
                  <a:pt x="2556122" y="991568"/>
                  <a:pt x="2556122" y="994048"/>
                </a:cubicBezTo>
                <a:cubicBezTo>
                  <a:pt x="2558603" y="995289"/>
                  <a:pt x="2559843" y="995909"/>
                  <a:pt x="2559843" y="995909"/>
                </a:cubicBezTo>
                <a:cubicBezTo>
                  <a:pt x="2559843" y="1000870"/>
                  <a:pt x="2559223" y="1003350"/>
                  <a:pt x="2557983" y="1003350"/>
                </a:cubicBezTo>
                <a:cubicBezTo>
                  <a:pt x="2557983" y="1003350"/>
                  <a:pt x="2554882" y="1000870"/>
                  <a:pt x="2548681" y="995909"/>
                </a:cubicBezTo>
                <a:cubicBezTo>
                  <a:pt x="2546200" y="995909"/>
                  <a:pt x="2543100" y="997149"/>
                  <a:pt x="2539379" y="999629"/>
                </a:cubicBezTo>
                <a:cubicBezTo>
                  <a:pt x="2535659" y="1002110"/>
                  <a:pt x="2532558" y="1003350"/>
                  <a:pt x="2530078" y="1003350"/>
                </a:cubicBezTo>
                <a:cubicBezTo>
                  <a:pt x="2530078" y="1003350"/>
                  <a:pt x="2528217" y="1003350"/>
                  <a:pt x="2524496" y="1003350"/>
                </a:cubicBezTo>
                <a:cubicBezTo>
                  <a:pt x="2520776" y="1003350"/>
                  <a:pt x="2518916" y="1003970"/>
                  <a:pt x="2518916" y="1005210"/>
                </a:cubicBezTo>
                <a:cubicBezTo>
                  <a:pt x="2512714" y="1005210"/>
                  <a:pt x="2510234" y="1008311"/>
                  <a:pt x="2511474" y="1014512"/>
                </a:cubicBezTo>
                <a:cubicBezTo>
                  <a:pt x="2513955" y="1020713"/>
                  <a:pt x="2512714" y="1025054"/>
                  <a:pt x="2507754" y="1027535"/>
                </a:cubicBezTo>
                <a:cubicBezTo>
                  <a:pt x="2504033" y="1026294"/>
                  <a:pt x="2502172" y="1023194"/>
                  <a:pt x="2502172" y="1018233"/>
                </a:cubicBezTo>
                <a:cubicBezTo>
                  <a:pt x="2500932" y="1013272"/>
                  <a:pt x="2499692" y="1010171"/>
                  <a:pt x="2498452" y="1008931"/>
                </a:cubicBezTo>
                <a:cubicBezTo>
                  <a:pt x="2492250" y="1010171"/>
                  <a:pt x="2485429" y="1012652"/>
                  <a:pt x="2477988" y="1016372"/>
                </a:cubicBezTo>
                <a:cubicBezTo>
                  <a:pt x="2476748" y="1025054"/>
                  <a:pt x="2475507" y="1029395"/>
                  <a:pt x="2474267" y="1029395"/>
                </a:cubicBezTo>
                <a:cubicBezTo>
                  <a:pt x="2475507" y="1025674"/>
                  <a:pt x="2469926" y="1025674"/>
                  <a:pt x="2457524" y="1029395"/>
                </a:cubicBezTo>
                <a:cubicBezTo>
                  <a:pt x="2452563" y="1029395"/>
                  <a:pt x="2447602" y="1033736"/>
                  <a:pt x="2442641" y="1042417"/>
                </a:cubicBezTo>
                <a:lnTo>
                  <a:pt x="2438920" y="1038697"/>
                </a:lnTo>
                <a:cubicBezTo>
                  <a:pt x="2427758" y="1039937"/>
                  <a:pt x="2420937" y="1041797"/>
                  <a:pt x="2418457" y="1044278"/>
                </a:cubicBezTo>
                <a:cubicBezTo>
                  <a:pt x="2420937" y="1036836"/>
                  <a:pt x="2422177" y="1033116"/>
                  <a:pt x="2422177" y="1033116"/>
                </a:cubicBezTo>
                <a:cubicBezTo>
                  <a:pt x="2417217" y="1034356"/>
                  <a:pt x="2414736" y="1035596"/>
                  <a:pt x="2414736" y="1036836"/>
                </a:cubicBezTo>
                <a:cubicBezTo>
                  <a:pt x="2406054" y="1035596"/>
                  <a:pt x="2400473" y="1034976"/>
                  <a:pt x="2397993" y="1034976"/>
                </a:cubicBezTo>
                <a:cubicBezTo>
                  <a:pt x="2396753" y="1039937"/>
                  <a:pt x="2393032" y="1035596"/>
                  <a:pt x="2386831" y="1021953"/>
                </a:cubicBezTo>
                <a:cubicBezTo>
                  <a:pt x="2383110" y="1021953"/>
                  <a:pt x="2381250" y="1019473"/>
                  <a:pt x="2381250" y="1014512"/>
                </a:cubicBezTo>
                <a:cubicBezTo>
                  <a:pt x="2380010" y="1010791"/>
                  <a:pt x="2378149" y="1008931"/>
                  <a:pt x="2375669" y="1008931"/>
                </a:cubicBezTo>
                <a:cubicBezTo>
                  <a:pt x="2378149" y="1005210"/>
                  <a:pt x="2377529" y="995909"/>
                  <a:pt x="2373808" y="981026"/>
                </a:cubicBezTo>
                <a:cubicBezTo>
                  <a:pt x="2370087" y="978545"/>
                  <a:pt x="2367607" y="975445"/>
                  <a:pt x="2366367" y="971724"/>
                </a:cubicBezTo>
                <a:cubicBezTo>
                  <a:pt x="2368847" y="972964"/>
                  <a:pt x="2367607" y="967383"/>
                  <a:pt x="2362646" y="954981"/>
                </a:cubicBezTo>
                <a:cubicBezTo>
                  <a:pt x="2363886" y="946299"/>
                  <a:pt x="2365746" y="941958"/>
                  <a:pt x="2368227" y="941958"/>
                </a:cubicBezTo>
                <a:cubicBezTo>
                  <a:pt x="2366987" y="940718"/>
                  <a:pt x="2367607" y="938238"/>
                  <a:pt x="2370087" y="934517"/>
                </a:cubicBezTo>
                <a:cubicBezTo>
                  <a:pt x="2371328" y="932037"/>
                  <a:pt x="2371328" y="930176"/>
                  <a:pt x="2370087" y="928936"/>
                </a:cubicBezTo>
                <a:lnTo>
                  <a:pt x="2379389" y="927076"/>
                </a:lnTo>
                <a:cubicBezTo>
                  <a:pt x="2380629" y="923355"/>
                  <a:pt x="2382490" y="922115"/>
                  <a:pt x="2384970" y="923355"/>
                </a:cubicBezTo>
                <a:lnTo>
                  <a:pt x="2392412" y="914053"/>
                </a:lnTo>
                <a:cubicBezTo>
                  <a:pt x="2406054" y="912813"/>
                  <a:pt x="2415356" y="910952"/>
                  <a:pt x="2420317" y="908472"/>
                </a:cubicBezTo>
                <a:cubicBezTo>
                  <a:pt x="2420317" y="905992"/>
                  <a:pt x="2421557" y="904751"/>
                  <a:pt x="2424038" y="904751"/>
                </a:cubicBezTo>
                <a:cubicBezTo>
                  <a:pt x="2426518" y="905992"/>
                  <a:pt x="2427758" y="905371"/>
                  <a:pt x="2427758" y="902891"/>
                </a:cubicBezTo>
                <a:cubicBezTo>
                  <a:pt x="2436440" y="901651"/>
                  <a:pt x="2440781" y="901031"/>
                  <a:pt x="2440781" y="901031"/>
                </a:cubicBezTo>
                <a:cubicBezTo>
                  <a:pt x="2442021" y="901031"/>
                  <a:pt x="2443881" y="900411"/>
                  <a:pt x="2446362" y="899170"/>
                </a:cubicBezTo>
                <a:cubicBezTo>
                  <a:pt x="2447602" y="896690"/>
                  <a:pt x="2448842" y="895450"/>
                  <a:pt x="2450082" y="895450"/>
                </a:cubicBezTo>
                <a:cubicBezTo>
                  <a:pt x="2450082" y="899170"/>
                  <a:pt x="2452563" y="901031"/>
                  <a:pt x="2457524" y="901031"/>
                </a:cubicBezTo>
                <a:cubicBezTo>
                  <a:pt x="2462485" y="901031"/>
                  <a:pt x="2464965" y="902271"/>
                  <a:pt x="2464965" y="904751"/>
                </a:cubicBezTo>
                <a:cubicBezTo>
                  <a:pt x="2466205" y="903511"/>
                  <a:pt x="2468066" y="902891"/>
                  <a:pt x="2470546" y="902891"/>
                </a:cubicBezTo>
                <a:cubicBezTo>
                  <a:pt x="2473027" y="901651"/>
                  <a:pt x="2474887" y="900411"/>
                  <a:pt x="2476128" y="899170"/>
                </a:cubicBezTo>
                <a:cubicBezTo>
                  <a:pt x="2478608" y="900411"/>
                  <a:pt x="2481708" y="899790"/>
                  <a:pt x="2485429" y="897310"/>
                </a:cubicBezTo>
                <a:cubicBezTo>
                  <a:pt x="2489150" y="893589"/>
                  <a:pt x="2491630" y="891729"/>
                  <a:pt x="2492870" y="891729"/>
                </a:cubicBezTo>
                <a:cubicBezTo>
                  <a:pt x="2494110" y="885528"/>
                  <a:pt x="2492870" y="882427"/>
                  <a:pt x="2489150" y="882427"/>
                </a:cubicBezTo>
                <a:lnTo>
                  <a:pt x="2498452" y="869405"/>
                </a:lnTo>
                <a:cubicBezTo>
                  <a:pt x="2474887" y="870645"/>
                  <a:pt x="2463725" y="871265"/>
                  <a:pt x="2464965" y="871265"/>
                </a:cubicBezTo>
                <a:cubicBezTo>
                  <a:pt x="2458764" y="870025"/>
                  <a:pt x="2456284" y="867544"/>
                  <a:pt x="2457524" y="863824"/>
                </a:cubicBezTo>
                <a:cubicBezTo>
                  <a:pt x="2463725" y="860103"/>
                  <a:pt x="2476128" y="860723"/>
                  <a:pt x="2494731" y="865684"/>
                </a:cubicBezTo>
                <a:cubicBezTo>
                  <a:pt x="2494731" y="864444"/>
                  <a:pt x="2495971" y="862583"/>
                  <a:pt x="2498452" y="860103"/>
                </a:cubicBezTo>
                <a:cubicBezTo>
                  <a:pt x="2499692" y="857623"/>
                  <a:pt x="2499692" y="855762"/>
                  <a:pt x="2498452" y="854522"/>
                </a:cubicBezTo>
                <a:cubicBezTo>
                  <a:pt x="2503412" y="853282"/>
                  <a:pt x="2504653" y="850181"/>
                  <a:pt x="2502172" y="845220"/>
                </a:cubicBezTo>
                <a:cubicBezTo>
                  <a:pt x="2499692" y="841499"/>
                  <a:pt x="2500932" y="839019"/>
                  <a:pt x="2505893" y="837779"/>
                </a:cubicBezTo>
                <a:cubicBezTo>
                  <a:pt x="2504653" y="836538"/>
                  <a:pt x="2505273" y="834058"/>
                  <a:pt x="2507754" y="830337"/>
                </a:cubicBezTo>
                <a:cubicBezTo>
                  <a:pt x="2510234" y="827857"/>
                  <a:pt x="2511474" y="825376"/>
                  <a:pt x="2511474" y="822896"/>
                </a:cubicBezTo>
                <a:cubicBezTo>
                  <a:pt x="2512714" y="821656"/>
                  <a:pt x="2513955" y="819795"/>
                  <a:pt x="2515195" y="817315"/>
                </a:cubicBezTo>
                <a:cubicBezTo>
                  <a:pt x="2516435" y="814834"/>
                  <a:pt x="2518295" y="813594"/>
                  <a:pt x="2520776" y="813594"/>
                </a:cubicBezTo>
                <a:cubicBezTo>
                  <a:pt x="2524496" y="816074"/>
                  <a:pt x="2525736" y="811734"/>
                  <a:pt x="2524496" y="800572"/>
                </a:cubicBezTo>
                <a:cubicBezTo>
                  <a:pt x="2523256" y="799331"/>
                  <a:pt x="2522016" y="795611"/>
                  <a:pt x="2520776" y="789410"/>
                </a:cubicBezTo>
                <a:cubicBezTo>
                  <a:pt x="2520776" y="784449"/>
                  <a:pt x="2518916" y="781348"/>
                  <a:pt x="2515195" y="780108"/>
                </a:cubicBezTo>
                <a:cubicBezTo>
                  <a:pt x="2510234" y="773907"/>
                  <a:pt x="2508374" y="770186"/>
                  <a:pt x="2509614" y="768946"/>
                </a:cubicBezTo>
                <a:cubicBezTo>
                  <a:pt x="2507133" y="760264"/>
                  <a:pt x="2508994" y="754063"/>
                  <a:pt x="2515195" y="750342"/>
                </a:cubicBezTo>
                <a:cubicBezTo>
                  <a:pt x="2516435" y="744141"/>
                  <a:pt x="2517676" y="740420"/>
                  <a:pt x="2518916" y="739180"/>
                </a:cubicBezTo>
                <a:cubicBezTo>
                  <a:pt x="2523876" y="739180"/>
                  <a:pt x="2527597" y="736700"/>
                  <a:pt x="2530078" y="731739"/>
                </a:cubicBezTo>
                <a:cubicBezTo>
                  <a:pt x="2532558" y="726778"/>
                  <a:pt x="2535659" y="723677"/>
                  <a:pt x="2539379" y="722437"/>
                </a:cubicBezTo>
                <a:cubicBezTo>
                  <a:pt x="2543100" y="716236"/>
                  <a:pt x="2544340" y="712515"/>
                  <a:pt x="2543100" y="711275"/>
                </a:cubicBezTo>
                <a:cubicBezTo>
                  <a:pt x="2544340" y="705074"/>
                  <a:pt x="2546821" y="701353"/>
                  <a:pt x="2550542" y="700113"/>
                </a:cubicBezTo>
                <a:cubicBezTo>
                  <a:pt x="2555502" y="700113"/>
                  <a:pt x="2557983" y="698872"/>
                  <a:pt x="2557983" y="696392"/>
                </a:cubicBezTo>
                <a:cubicBezTo>
                  <a:pt x="2559223" y="695462"/>
                  <a:pt x="2560580" y="694880"/>
                  <a:pt x="2562052" y="694648"/>
                </a:cubicBezTo>
                <a:close/>
                <a:moveTo>
                  <a:pt x="1515837" y="688020"/>
                </a:moveTo>
                <a:cubicBezTo>
                  <a:pt x="1517620" y="688020"/>
                  <a:pt x="1518977" y="688331"/>
                  <a:pt x="1519907" y="688951"/>
                </a:cubicBezTo>
                <a:cubicBezTo>
                  <a:pt x="1527348" y="697632"/>
                  <a:pt x="1531069" y="706314"/>
                  <a:pt x="1531069" y="714995"/>
                </a:cubicBezTo>
                <a:cubicBezTo>
                  <a:pt x="1534790" y="723677"/>
                  <a:pt x="1532309" y="731739"/>
                  <a:pt x="1523628" y="739180"/>
                </a:cubicBezTo>
                <a:cubicBezTo>
                  <a:pt x="1521147" y="739180"/>
                  <a:pt x="1518667" y="741040"/>
                  <a:pt x="1516186" y="744761"/>
                </a:cubicBezTo>
                <a:cubicBezTo>
                  <a:pt x="1512465" y="748482"/>
                  <a:pt x="1509365" y="750342"/>
                  <a:pt x="1506884" y="750342"/>
                </a:cubicBezTo>
                <a:cubicBezTo>
                  <a:pt x="1505644" y="750342"/>
                  <a:pt x="1502544" y="752203"/>
                  <a:pt x="1497583" y="755923"/>
                </a:cubicBezTo>
                <a:cubicBezTo>
                  <a:pt x="1492622" y="758404"/>
                  <a:pt x="1488901" y="758404"/>
                  <a:pt x="1486421" y="755923"/>
                </a:cubicBezTo>
                <a:cubicBezTo>
                  <a:pt x="1476499" y="744761"/>
                  <a:pt x="1475258" y="726778"/>
                  <a:pt x="1482700" y="701973"/>
                </a:cubicBezTo>
                <a:cubicBezTo>
                  <a:pt x="1486421" y="699493"/>
                  <a:pt x="1488281" y="697632"/>
                  <a:pt x="1488281" y="696392"/>
                </a:cubicBezTo>
                <a:cubicBezTo>
                  <a:pt x="1501303" y="690811"/>
                  <a:pt x="1510489" y="688020"/>
                  <a:pt x="1515837" y="688020"/>
                </a:cubicBezTo>
                <a:close/>
                <a:moveTo>
                  <a:pt x="1659433" y="677788"/>
                </a:moveTo>
                <a:lnTo>
                  <a:pt x="1672456" y="687090"/>
                </a:lnTo>
                <a:cubicBezTo>
                  <a:pt x="1667495" y="689571"/>
                  <a:pt x="1664394" y="690811"/>
                  <a:pt x="1663154" y="690811"/>
                </a:cubicBezTo>
                <a:cubicBezTo>
                  <a:pt x="1656953" y="688330"/>
                  <a:pt x="1648271" y="688330"/>
                  <a:pt x="1637109" y="690811"/>
                </a:cubicBezTo>
                <a:cubicBezTo>
                  <a:pt x="1625947" y="694532"/>
                  <a:pt x="1617885" y="695772"/>
                  <a:pt x="1612924" y="694532"/>
                </a:cubicBezTo>
                <a:cubicBezTo>
                  <a:pt x="1622846" y="692051"/>
                  <a:pt x="1627807" y="690191"/>
                  <a:pt x="1627807" y="688951"/>
                </a:cubicBezTo>
                <a:cubicBezTo>
                  <a:pt x="1647651" y="682749"/>
                  <a:pt x="1658193" y="679029"/>
                  <a:pt x="1659433" y="677788"/>
                </a:cubicBezTo>
                <a:close/>
                <a:moveTo>
                  <a:pt x="512527" y="671742"/>
                </a:moveTo>
                <a:cubicBezTo>
                  <a:pt x="513147" y="671432"/>
                  <a:pt x="514077" y="671587"/>
                  <a:pt x="515317" y="672207"/>
                </a:cubicBezTo>
                <a:cubicBezTo>
                  <a:pt x="517798" y="672207"/>
                  <a:pt x="519038" y="673448"/>
                  <a:pt x="519038" y="675928"/>
                </a:cubicBezTo>
                <a:lnTo>
                  <a:pt x="511596" y="674068"/>
                </a:lnTo>
                <a:cubicBezTo>
                  <a:pt x="511596" y="672828"/>
                  <a:pt x="511906" y="672052"/>
                  <a:pt x="512527" y="671742"/>
                </a:cubicBezTo>
                <a:close/>
                <a:moveTo>
                  <a:pt x="2788666" y="656859"/>
                </a:moveTo>
                <a:cubicBezTo>
                  <a:pt x="2791147" y="656549"/>
                  <a:pt x="2793007" y="656705"/>
                  <a:pt x="2794248" y="657325"/>
                </a:cubicBezTo>
                <a:cubicBezTo>
                  <a:pt x="2793008" y="667247"/>
                  <a:pt x="2792387" y="672207"/>
                  <a:pt x="2792387" y="672207"/>
                </a:cubicBezTo>
                <a:cubicBezTo>
                  <a:pt x="2786186" y="675928"/>
                  <a:pt x="2779985" y="678409"/>
                  <a:pt x="2773784" y="679649"/>
                </a:cubicBezTo>
                <a:cubicBezTo>
                  <a:pt x="2775024" y="680889"/>
                  <a:pt x="2773784" y="678409"/>
                  <a:pt x="2770063" y="672207"/>
                </a:cubicBezTo>
                <a:cubicBezTo>
                  <a:pt x="2771303" y="670967"/>
                  <a:pt x="2772544" y="668487"/>
                  <a:pt x="2773784" y="664766"/>
                </a:cubicBezTo>
                <a:cubicBezTo>
                  <a:pt x="2775024" y="661045"/>
                  <a:pt x="2776884" y="659185"/>
                  <a:pt x="2779365" y="659185"/>
                </a:cubicBezTo>
                <a:cubicBezTo>
                  <a:pt x="2783086" y="657945"/>
                  <a:pt x="2786186" y="657170"/>
                  <a:pt x="2788666" y="656859"/>
                </a:cubicBezTo>
                <a:close/>
                <a:moveTo>
                  <a:pt x="2718438" y="640116"/>
                </a:moveTo>
                <a:cubicBezTo>
                  <a:pt x="2721229" y="639806"/>
                  <a:pt x="2722934" y="640581"/>
                  <a:pt x="2723554" y="642442"/>
                </a:cubicBezTo>
                <a:cubicBezTo>
                  <a:pt x="2724794" y="646162"/>
                  <a:pt x="2722314" y="652364"/>
                  <a:pt x="2716113" y="661045"/>
                </a:cubicBezTo>
                <a:cubicBezTo>
                  <a:pt x="2711152" y="664766"/>
                  <a:pt x="2707431" y="666006"/>
                  <a:pt x="2704951" y="664766"/>
                </a:cubicBezTo>
                <a:cubicBezTo>
                  <a:pt x="2702470" y="658565"/>
                  <a:pt x="2703090" y="651744"/>
                  <a:pt x="2706811" y="644302"/>
                </a:cubicBezTo>
                <a:cubicBezTo>
                  <a:pt x="2711772" y="641822"/>
                  <a:pt x="2715648" y="640426"/>
                  <a:pt x="2718438" y="640116"/>
                </a:cubicBezTo>
                <a:close/>
                <a:moveTo>
                  <a:pt x="2645420" y="635000"/>
                </a:moveTo>
                <a:cubicBezTo>
                  <a:pt x="2647900" y="636241"/>
                  <a:pt x="2650380" y="638721"/>
                  <a:pt x="2652861" y="642442"/>
                </a:cubicBezTo>
                <a:cubicBezTo>
                  <a:pt x="2651621" y="658565"/>
                  <a:pt x="2648520" y="667867"/>
                  <a:pt x="2643559" y="670347"/>
                </a:cubicBezTo>
                <a:cubicBezTo>
                  <a:pt x="2638598" y="672828"/>
                  <a:pt x="2633637" y="670967"/>
                  <a:pt x="2628676" y="664766"/>
                </a:cubicBezTo>
                <a:cubicBezTo>
                  <a:pt x="2626196" y="659805"/>
                  <a:pt x="2625576" y="654844"/>
                  <a:pt x="2626816" y="649883"/>
                </a:cubicBezTo>
                <a:cubicBezTo>
                  <a:pt x="2628056" y="646162"/>
                  <a:pt x="2634257" y="641202"/>
                  <a:pt x="2645420" y="635000"/>
                </a:cubicBezTo>
                <a:close/>
                <a:moveTo>
                  <a:pt x="539502" y="621978"/>
                </a:moveTo>
                <a:lnTo>
                  <a:pt x="539502" y="625699"/>
                </a:lnTo>
                <a:cubicBezTo>
                  <a:pt x="538261" y="625699"/>
                  <a:pt x="537641" y="625078"/>
                  <a:pt x="537641" y="623838"/>
                </a:cubicBezTo>
                <a:cubicBezTo>
                  <a:pt x="538881" y="622598"/>
                  <a:pt x="539502" y="621978"/>
                  <a:pt x="539502" y="621978"/>
                </a:cubicBezTo>
                <a:close/>
                <a:moveTo>
                  <a:pt x="736699" y="610816"/>
                </a:moveTo>
                <a:cubicBezTo>
                  <a:pt x="739179" y="610816"/>
                  <a:pt x="746621" y="614536"/>
                  <a:pt x="759023" y="621978"/>
                </a:cubicBezTo>
                <a:cubicBezTo>
                  <a:pt x="763984" y="631900"/>
                  <a:pt x="765844" y="641202"/>
                  <a:pt x="764604" y="649883"/>
                </a:cubicBezTo>
                <a:cubicBezTo>
                  <a:pt x="755923" y="663526"/>
                  <a:pt x="747241" y="670347"/>
                  <a:pt x="738559" y="670347"/>
                </a:cubicBezTo>
                <a:cubicBezTo>
                  <a:pt x="724917" y="671587"/>
                  <a:pt x="714995" y="668487"/>
                  <a:pt x="708794" y="661045"/>
                </a:cubicBezTo>
                <a:cubicBezTo>
                  <a:pt x="703833" y="653604"/>
                  <a:pt x="701972" y="643682"/>
                  <a:pt x="703213" y="631280"/>
                </a:cubicBezTo>
                <a:cubicBezTo>
                  <a:pt x="709414" y="617637"/>
                  <a:pt x="720576" y="610816"/>
                  <a:pt x="736699" y="610816"/>
                </a:cubicBezTo>
                <a:close/>
                <a:moveTo>
                  <a:pt x="1097607" y="605235"/>
                </a:moveTo>
                <a:lnTo>
                  <a:pt x="1099174" y="606018"/>
                </a:lnTo>
                <a:lnTo>
                  <a:pt x="1099002" y="607560"/>
                </a:lnTo>
                <a:cubicBezTo>
                  <a:pt x="1098692" y="607870"/>
                  <a:pt x="1098227" y="607095"/>
                  <a:pt x="1097607" y="605235"/>
                </a:cubicBezTo>
                <a:close/>
                <a:moveTo>
                  <a:pt x="1099467" y="603374"/>
                </a:moveTo>
                <a:lnTo>
                  <a:pt x="1101328" y="607095"/>
                </a:lnTo>
                <a:lnTo>
                  <a:pt x="1099174" y="606018"/>
                </a:lnTo>
                <a:close/>
                <a:moveTo>
                  <a:pt x="1795239" y="547564"/>
                </a:moveTo>
                <a:cubicBezTo>
                  <a:pt x="1797719" y="547564"/>
                  <a:pt x="1798960" y="548184"/>
                  <a:pt x="1798960" y="549424"/>
                </a:cubicBezTo>
                <a:lnTo>
                  <a:pt x="1797099" y="549424"/>
                </a:lnTo>
                <a:cubicBezTo>
                  <a:pt x="1795859" y="549424"/>
                  <a:pt x="1795239" y="548804"/>
                  <a:pt x="1795239" y="547564"/>
                </a:cubicBezTo>
                <a:close/>
                <a:moveTo>
                  <a:pt x="446484" y="536402"/>
                </a:moveTo>
                <a:cubicBezTo>
                  <a:pt x="462607" y="536402"/>
                  <a:pt x="475009" y="542603"/>
                  <a:pt x="483691" y="555005"/>
                </a:cubicBezTo>
                <a:cubicBezTo>
                  <a:pt x="491133" y="569888"/>
                  <a:pt x="491133" y="582911"/>
                  <a:pt x="483691" y="594073"/>
                </a:cubicBezTo>
                <a:cubicBezTo>
                  <a:pt x="472529" y="605235"/>
                  <a:pt x="463847" y="610816"/>
                  <a:pt x="457646" y="610816"/>
                </a:cubicBezTo>
                <a:cubicBezTo>
                  <a:pt x="462607" y="605855"/>
                  <a:pt x="452065" y="604615"/>
                  <a:pt x="426020" y="607095"/>
                </a:cubicBezTo>
                <a:cubicBezTo>
                  <a:pt x="417339" y="598413"/>
                  <a:pt x="412378" y="590972"/>
                  <a:pt x="411137" y="584771"/>
                </a:cubicBezTo>
                <a:cubicBezTo>
                  <a:pt x="407417" y="574849"/>
                  <a:pt x="408037" y="565547"/>
                  <a:pt x="412998" y="556866"/>
                </a:cubicBezTo>
                <a:cubicBezTo>
                  <a:pt x="415478" y="550664"/>
                  <a:pt x="426640" y="543843"/>
                  <a:pt x="446484" y="536402"/>
                </a:cubicBezTo>
                <a:close/>
                <a:moveTo>
                  <a:pt x="1254109" y="485940"/>
                </a:moveTo>
                <a:cubicBezTo>
                  <a:pt x="1255504" y="485785"/>
                  <a:pt x="1257287" y="485862"/>
                  <a:pt x="1259458" y="486172"/>
                </a:cubicBezTo>
                <a:cubicBezTo>
                  <a:pt x="1261938" y="486172"/>
                  <a:pt x="1263178" y="489273"/>
                  <a:pt x="1263178" y="495474"/>
                </a:cubicBezTo>
                <a:cubicBezTo>
                  <a:pt x="1255737" y="496714"/>
                  <a:pt x="1252016" y="496094"/>
                  <a:pt x="1252016" y="493614"/>
                </a:cubicBezTo>
                <a:cubicBezTo>
                  <a:pt x="1249226" y="488963"/>
                  <a:pt x="1249923" y="486405"/>
                  <a:pt x="1254109" y="485940"/>
                </a:cubicBezTo>
                <a:close/>
                <a:moveTo>
                  <a:pt x="1207368" y="482452"/>
                </a:moveTo>
                <a:lnTo>
                  <a:pt x="1207368" y="486172"/>
                </a:lnTo>
                <a:lnTo>
                  <a:pt x="1203647" y="486172"/>
                </a:lnTo>
                <a:lnTo>
                  <a:pt x="1203647" y="484312"/>
                </a:lnTo>
                <a:cubicBezTo>
                  <a:pt x="1206127" y="483072"/>
                  <a:pt x="1207368" y="482452"/>
                  <a:pt x="1207368" y="482452"/>
                </a:cubicBezTo>
                <a:close/>
                <a:moveTo>
                  <a:pt x="2695649" y="478731"/>
                </a:moveTo>
                <a:lnTo>
                  <a:pt x="2697509" y="486172"/>
                </a:lnTo>
                <a:cubicBezTo>
                  <a:pt x="2693788" y="489893"/>
                  <a:pt x="2691308" y="491753"/>
                  <a:pt x="2690068" y="491753"/>
                </a:cubicBezTo>
                <a:lnTo>
                  <a:pt x="2686347" y="486172"/>
                </a:lnTo>
                <a:cubicBezTo>
                  <a:pt x="2690068" y="481211"/>
                  <a:pt x="2693168" y="478731"/>
                  <a:pt x="2695649" y="478731"/>
                </a:cubicBezTo>
                <a:close/>
                <a:moveTo>
                  <a:pt x="1032495" y="449895"/>
                </a:moveTo>
                <a:cubicBezTo>
                  <a:pt x="1033115" y="449895"/>
                  <a:pt x="1033735" y="450205"/>
                  <a:pt x="1034355" y="450826"/>
                </a:cubicBezTo>
                <a:cubicBezTo>
                  <a:pt x="1035595" y="452066"/>
                  <a:pt x="1036215" y="453306"/>
                  <a:pt x="1036215" y="454546"/>
                </a:cubicBezTo>
                <a:cubicBezTo>
                  <a:pt x="1034975" y="455786"/>
                  <a:pt x="1033735" y="455786"/>
                  <a:pt x="1032495" y="454546"/>
                </a:cubicBezTo>
                <a:cubicBezTo>
                  <a:pt x="1031255" y="453306"/>
                  <a:pt x="1030634" y="452066"/>
                  <a:pt x="1030634" y="450826"/>
                </a:cubicBezTo>
                <a:cubicBezTo>
                  <a:pt x="1031255" y="450205"/>
                  <a:pt x="1031875" y="449895"/>
                  <a:pt x="1032495" y="449895"/>
                </a:cubicBezTo>
                <a:close/>
                <a:moveTo>
                  <a:pt x="1483397" y="442919"/>
                </a:moveTo>
                <a:cubicBezTo>
                  <a:pt x="1484483" y="443229"/>
                  <a:pt x="1485490" y="444004"/>
                  <a:pt x="1486421" y="445245"/>
                </a:cubicBezTo>
                <a:cubicBezTo>
                  <a:pt x="1488901" y="446485"/>
                  <a:pt x="1489521" y="451446"/>
                  <a:pt x="1488281" y="460127"/>
                </a:cubicBezTo>
                <a:cubicBezTo>
                  <a:pt x="1488281" y="462608"/>
                  <a:pt x="1485180" y="465088"/>
                  <a:pt x="1478979" y="467569"/>
                </a:cubicBezTo>
                <a:cubicBezTo>
                  <a:pt x="1477739" y="466329"/>
                  <a:pt x="1475258" y="461367"/>
                  <a:pt x="1471538" y="452686"/>
                </a:cubicBezTo>
                <a:cubicBezTo>
                  <a:pt x="1476189" y="445245"/>
                  <a:pt x="1480142" y="441989"/>
                  <a:pt x="1483397" y="442919"/>
                </a:cubicBezTo>
                <a:close/>
                <a:moveTo>
                  <a:pt x="1663154" y="437803"/>
                </a:moveTo>
                <a:cubicBezTo>
                  <a:pt x="1663154" y="437803"/>
                  <a:pt x="1665014" y="437803"/>
                  <a:pt x="1668735" y="437803"/>
                </a:cubicBezTo>
                <a:lnTo>
                  <a:pt x="1666875" y="441524"/>
                </a:lnTo>
                <a:close/>
                <a:moveTo>
                  <a:pt x="671587" y="430362"/>
                </a:moveTo>
                <a:cubicBezTo>
                  <a:pt x="685229" y="431602"/>
                  <a:pt x="695771" y="436563"/>
                  <a:pt x="703213" y="445245"/>
                </a:cubicBezTo>
                <a:cubicBezTo>
                  <a:pt x="710654" y="461367"/>
                  <a:pt x="711274" y="473770"/>
                  <a:pt x="705073" y="482452"/>
                </a:cubicBezTo>
                <a:cubicBezTo>
                  <a:pt x="696391" y="493614"/>
                  <a:pt x="686469" y="500435"/>
                  <a:pt x="675307" y="502915"/>
                </a:cubicBezTo>
                <a:cubicBezTo>
                  <a:pt x="667866" y="502915"/>
                  <a:pt x="657944" y="499195"/>
                  <a:pt x="645542" y="491753"/>
                </a:cubicBezTo>
                <a:cubicBezTo>
                  <a:pt x="639340" y="474390"/>
                  <a:pt x="636240" y="465088"/>
                  <a:pt x="636240" y="463848"/>
                </a:cubicBezTo>
                <a:cubicBezTo>
                  <a:pt x="635000" y="460127"/>
                  <a:pt x="635620" y="455786"/>
                  <a:pt x="638100" y="450826"/>
                </a:cubicBezTo>
                <a:cubicBezTo>
                  <a:pt x="639340" y="445865"/>
                  <a:pt x="639340" y="442764"/>
                  <a:pt x="638100" y="441524"/>
                </a:cubicBezTo>
                <a:lnTo>
                  <a:pt x="641821" y="443384"/>
                </a:lnTo>
                <a:cubicBezTo>
                  <a:pt x="648022" y="434702"/>
                  <a:pt x="657944" y="430362"/>
                  <a:pt x="671587" y="430362"/>
                </a:cubicBezTo>
                <a:close/>
                <a:moveTo>
                  <a:pt x="2167309" y="422920"/>
                </a:moveTo>
                <a:cubicBezTo>
                  <a:pt x="2168549" y="422920"/>
                  <a:pt x="2170410" y="426641"/>
                  <a:pt x="2172890" y="434082"/>
                </a:cubicBezTo>
                <a:cubicBezTo>
                  <a:pt x="2166689" y="441524"/>
                  <a:pt x="2162348" y="445245"/>
                  <a:pt x="2159868" y="445245"/>
                </a:cubicBezTo>
                <a:cubicBezTo>
                  <a:pt x="2156147" y="442764"/>
                  <a:pt x="2155527" y="437183"/>
                  <a:pt x="2158007" y="428501"/>
                </a:cubicBezTo>
                <a:cubicBezTo>
                  <a:pt x="2159248" y="424781"/>
                  <a:pt x="2162348" y="422920"/>
                  <a:pt x="2167309" y="422920"/>
                </a:cubicBezTo>
                <a:close/>
                <a:moveTo>
                  <a:pt x="846460" y="421060"/>
                </a:moveTo>
                <a:cubicBezTo>
                  <a:pt x="851420" y="419820"/>
                  <a:pt x="857622" y="422300"/>
                  <a:pt x="865063" y="428501"/>
                </a:cubicBezTo>
                <a:cubicBezTo>
                  <a:pt x="867544" y="433462"/>
                  <a:pt x="867544" y="438423"/>
                  <a:pt x="865063" y="443384"/>
                </a:cubicBezTo>
                <a:cubicBezTo>
                  <a:pt x="858862" y="452066"/>
                  <a:pt x="853281" y="456407"/>
                  <a:pt x="848320" y="456407"/>
                </a:cubicBezTo>
                <a:cubicBezTo>
                  <a:pt x="838398" y="455166"/>
                  <a:pt x="831577" y="448965"/>
                  <a:pt x="827856" y="437803"/>
                </a:cubicBezTo>
                <a:lnTo>
                  <a:pt x="831577" y="422920"/>
                </a:lnTo>
                <a:cubicBezTo>
                  <a:pt x="842739" y="422920"/>
                  <a:pt x="847700" y="422300"/>
                  <a:pt x="846460" y="421060"/>
                </a:cubicBezTo>
                <a:close/>
                <a:moveTo>
                  <a:pt x="2677045" y="387573"/>
                </a:moveTo>
                <a:cubicBezTo>
                  <a:pt x="2679526" y="387573"/>
                  <a:pt x="2680146" y="388814"/>
                  <a:pt x="2678906" y="391294"/>
                </a:cubicBezTo>
                <a:lnTo>
                  <a:pt x="2677045" y="389434"/>
                </a:lnTo>
                <a:lnTo>
                  <a:pt x="2677045" y="393155"/>
                </a:lnTo>
                <a:cubicBezTo>
                  <a:pt x="2674565" y="391914"/>
                  <a:pt x="2673945" y="390674"/>
                  <a:pt x="2675185" y="389434"/>
                </a:cubicBezTo>
                <a:cubicBezTo>
                  <a:pt x="2675185" y="388194"/>
                  <a:pt x="2675805" y="387573"/>
                  <a:pt x="2677045" y="387573"/>
                </a:cubicBezTo>
                <a:close/>
                <a:moveTo>
                  <a:pt x="2776109" y="377807"/>
                </a:moveTo>
                <a:cubicBezTo>
                  <a:pt x="2776419" y="377497"/>
                  <a:pt x="2776884" y="377652"/>
                  <a:pt x="2777504" y="378272"/>
                </a:cubicBezTo>
                <a:cubicBezTo>
                  <a:pt x="2781225" y="378272"/>
                  <a:pt x="2783086" y="380752"/>
                  <a:pt x="2783086" y="385713"/>
                </a:cubicBezTo>
                <a:cubicBezTo>
                  <a:pt x="2783086" y="388194"/>
                  <a:pt x="2780605" y="389434"/>
                  <a:pt x="2775644" y="389434"/>
                </a:cubicBezTo>
                <a:cubicBezTo>
                  <a:pt x="2773163" y="388194"/>
                  <a:pt x="2772544" y="386333"/>
                  <a:pt x="2773784" y="383853"/>
                </a:cubicBezTo>
                <a:cubicBezTo>
                  <a:pt x="2773784" y="383853"/>
                  <a:pt x="2774404" y="382613"/>
                  <a:pt x="2775644" y="380132"/>
                </a:cubicBezTo>
                <a:cubicBezTo>
                  <a:pt x="2775644" y="378892"/>
                  <a:pt x="2775799" y="378117"/>
                  <a:pt x="2776109" y="377807"/>
                </a:cubicBezTo>
                <a:close/>
                <a:moveTo>
                  <a:pt x="1627807" y="272232"/>
                </a:moveTo>
                <a:cubicBezTo>
                  <a:pt x="1631528" y="272232"/>
                  <a:pt x="1632768" y="274092"/>
                  <a:pt x="1631528" y="277813"/>
                </a:cubicBezTo>
                <a:cubicBezTo>
                  <a:pt x="1631528" y="279053"/>
                  <a:pt x="1629668" y="280293"/>
                  <a:pt x="1625947" y="281533"/>
                </a:cubicBezTo>
                <a:lnTo>
                  <a:pt x="1620366" y="275952"/>
                </a:lnTo>
                <a:cubicBezTo>
                  <a:pt x="1621606" y="273472"/>
                  <a:pt x="1624087" y="272232"/>
                  <a:pt x="1627807" y="272232"/>
                </a:cubicBezTo>
                <a:close/>
                <a:moveTo>
                  <a:pt x="1079469" y="255489"/>
                </a:moveTo>
                <a:cubicBezTo>
                  <a:pt x="1081639" y="254869"/>
                  <a:pt x="1083344" y="254869"/>
                  <a:pt x="1084585" y="255489"/>
                </a:cubicBezTo>
                <a:lnTo>
                  <a:pt x="1080864" y="261070"/>
                </a:lnTo>
                <a:cubicBezTo>
                  <a:pt x="1074663" y="261070"/>
                  <a:pt x="1071562" y="260449"/>
                  <a:pt x="1071562" y="259209"/>
                </a:cubicBezTo>
                <a:cubicBezTo>
                  <a:pt x="1074663" y="257349"/>
                  <a:pt x="1077298" y="256109"/>
                  <a:pt x="1079469" y="255489"/>
                </a:cubicBezTo>
                <a:close/>
                <a:moveTo>
                  <a:pt x="2504033" y="251768"/>
                </a:moveTo>
                <a:cubicBezTo>
                  <a:pt x="2508994" y="255489"/>
                  <a:pt x="2510854" y="257969"/>
                  <a:pt x="2509614" y="259209"/>
                </a:cubicBezTo>
                <a:cubicBezTo>
                  <a:pt x="2507133" y="262930"/>
                  <a:pt x="2504033" y="264170"/>
                  <a:pt x="2500312" y="262930"/>
                </a:cubicBezTo>
                <a:cubicBezTo>
                  <a:pt x="2502793" y="262930"/>
                  <a:pt x="2501552" y="260449"/>
                  <a:pt x="2496591" y="255489"/>
                </a:cubicBezTo>
                <a:cubicBezTo>
                  <a:pt x="2499072" y="251768"/>
                  <a:pt x="2501552" y="250528"/>
                  <a:pt x="2504033" y="251768"/>
                </a:cubicBezTo>
                <a:close/>
                <a:moveTo>
                  <a:pt x="1462236" y="218282"/>
                </a:moveTo>
                <a:lnTo>
                  <a:pt x="1465957" y="222002"/>
                </a:lnTo>
                <a:lnTo>
                  <a:pt x="1462236" y="242466"/>
                </a:lnTo>
                <a:cubicBezTo>
                  <a:pt x="1460996" y="241226"/>
                  <a:pt x="1460376" y="238745"/>
                  <a:pt x="1460376" y="235025"/>
                </a:cubicBezTo>
                <a:cubicBezTo>
                  <a:pt x="1460376" y="231304"/>
                  <a:pt x="1459756" y="228823"/>
                  <a:pt x="1458515" y="227583"/>
                </a:cubicBezTo>
                <a:cubicBezTo>
                  <a:pt x="1458515" y="223863"/>
                  <a:pt x="1459756" y="220762"/>
                  <a:pt x="1462236" y="218282"/>
                </a:cubicBezTo>
                <a:close/>
                <a:moveTo>
                  <a:pt x="951569" y="115962"/>
                </a:moveTo>
                <a:cubicBezTo>
                  <a:pt x="960871" y="116583"/>
                  <a:pt x="968623" y="119683"/>
                  <a:pt x="974824" y="125264"/>
                </a:cubicBezTo>
                <a:cubicBezTo>
                  <a:pt x="985986" y="131465"/>
                  <a:pt x="994668" y="145108"/>
                  <a:pt x="1000869" y="166192"/>
                </a:cubicBezTo>
                <a:cubicBezTo>
                  <a:pt x="997148" y="184795"/>
                  <a:pt x="991567" y="197818"/>
                  <a:pt x="984126" y="205259"/>
                </a:cubicBezTo>
                <a:cubicBezTo>
                  <a:pt x="972964" y="216421"/>
                  <a:pt x="960561" y="222002"/>
                  <a:pt x="946919" y="222002"/>
                </a:cubicBezTo>
                <a:cubicBezTo>
                  <a:pt x="922114" y="220762"/>
                  <a:pt x="905371" y="210840"/>
                  <a:pt x="896689" y="192237"/>
                </a:cubicBezTo>
                <a:cubicBezTo>
                  <a:pt x="890488" y="171153"/>
                  <a:pt x="890488" y="155030"/>
                  <a:pt x="896689" y="143868"/>
                </a:cubicBezTo>
                <a:cubicBezTo>
                  <a:pt x="906611" y="131465"/>
                  <a:pt x="914052" y="124024"/>
                  <a:pt x="919013" y="121543"/>
                </a:cubicBezTo>
                <a:cubicBezTo>
                  <a:pt x="931416" y="117202"/>
                  <a:pt x="942268" y="115342"/>
                  <a:pt x="951569" y="115962"/>
                </a:cubicBezTo>
                <a:close/>
                <a:moveTo>
                  <a:pt x="504155" y="17364"/>
                </a:moveTo>
                <a:lnTo>
                  <a:pt x="504155" y="19224"/>
                </a:lnTo>
                <a:lnTo>
                  <a:pt x="500434" y="19224"/>
                </a:lnTo>
                <a:cubicBezTo>
                  <a:pt x="501674" y="17984"/>
                  <a:pt x="502915" y="17364"/>
                  <a:pt x="504155" y="17364"/>
                </a:cubicBezTo>
                <a:close/>
                <a:moveTo>
                  <a:pt x="2418457" y="155"/>
                </a:moveTo>
                <a:cubicBezTo>
                  <a:pt x="2419077" y="466"/>
                  <a:pt x="2419077" y="1240"/>
                  <a:pt x="2418457" y="2481"/>
                </a:cubicBezTo>
                <a:lnTo>
                  <a:pt x="2416596" y="620"/>
                </a:lnTo>
                <a:cubicBezTo>
                  <a:pt x="2417836" y="620"/>
                  <a:pt x="2417217" y="1860"/>
                  <a:pt x="2414736" y="4341"/>
                </a:cubicBezTo>
                <a:lnTo>
                  <a:pt x="2414736" y="620"/>
                </a:lnTo>
                <a:cubicBezTo>
                  <a:pt x="2416596" y="0"/>
                  <a:pt x="2417837" y="-155"/>
                  <a:pt x="2418457" y="155"/>
                </a:cubicBezTo>
                <a:close/>
              </a:path>
            </a:pathLst>
          </a:custGeom>
          <a:solidFill>
            <a:srgbClr val="D6A874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" name="Picture 102"/>
          <p:cNvPicPr/>
          <p:nvPr/>
        </p:nvPicPr>
        <p:blipFill>
          <a:blip r:embed="rId14"/>
          <a:srcRect l="520" t="10613" r="82399" b="9166"/>
          <a:stretch/>
        </p:blipFill>
        <p:spPr>
          <a:xfrm>
            <a:off x="313560" y="328680"/>
            <a:ext cx="3468600" cy="3169440"/>
          </a:xfrm>
          <a:prstGeom prst="rect">
            <a:avLst/>
          </a:prstGeom>
          <a:ln>
            <a:noFill/>
          </a:ln>
        </p:spPr>
      </p:pic>
      <p:pic>
        <p:nvPicPr>
          <p:cNvPr id="50" name="Picture 103"/>
          <p:cNvPicPr/>
          <p:nvPr/>
        </p:nvPicPr>
        <p:blipFill>
          <a:blip r:embed="rId15"/>
          <a:srcRect t="28819"/>
          <a:stretch/>
        </p:blipFill>
        <p:spPr>
          <a:xfrm>
            <a:off x="6872760" y="0"/>
            <a:ext cx="4972680" cy="91404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0" y="4110840"/>
            <a:ext cx="4046400" cy="8280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15840" y="5120640"/>
            <a:ext cx="4811040" cy="741600"/>
          </a:xfrm>
          <a:prstGeom prst="rect">
            <a:avLst/>
          </a:prstGeom>
          <a:solidFill>
            <a:srgbClr val="82B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249120" y="5131440"/>
            <a:ext cx="4577760" cy="73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Sub-Heading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288720" y="4112640"/>
            <a:ext cx="3695400" cy="837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6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HEADING</a:t>
            </a:r>
            <a:endParaRPr lang="en-US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8043480" y="5734800"/>
            <a:ext cx="4147920" cy="7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9"/>
          <p:cNvSpPr/>
          <p:nvPr/>
        </p:nvSpPr>
        <p:spPr>
          <a:xfrm>
            <a:off x="9694800" y="5892840"/>
            <a:ext cx="23194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 This programme has been funded with support from the European Commission </a:t>
            </a:r>
            <a:endParaRPr lang="fr-FR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8"/>
          <p:cNvPicPr/>
          <p:nvPr/>
        </p:nvPicPr>
        <p:blipFill>
          <a:blip r:embed="rId16"/>
          <a:stretch/>
        </p:blipFill>
        <p:spPr>
          <a:xfrm>
            <a:off x="8040960" y="5892840"/>
            <a:ext cx="1625400" cy="461520"/>
          </a:xfrm>
          <a:prstGeom prst="rect">
            <a:avLst/>
          </a:prstGeom>
          <a:ln>
            <a:noFill/>
          </a:ln>
        </p:spPr>
      </p:pic>
      <p:sp>
        <p:nvSpPr>
          <p:cNvPr id="58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PT" sz="2400" b="1" dirty="0"/>
              <a:t>Indicadores de acompanhamento</a:t>
            </a:r>
          </a:p>
          <a:p>
            <a:pPr algn="ctr"/>
            <a:r>
              <a:rPr lang="pt-PT" b="1" dirty="0"/>
              <a:t> </a:t>
            </a:r>
            <a:endParaRPr lang="fr-FR" b="1" dirty="0"/>
          </a:p>
          <a:p>
            <a:pPr algn="ctr"/>
            <a:r>
              <a:rPr lang="pt-PT" dirty="0"/>
              <a:t>Os indicadores fornecem informações quantificadas relevantes para medir e avaliar os resultados de uma ou mais ações. Eles permitem acompanhar a evolução do desempenho e analisar a situação atual. Eles são usados em diferentes níveis da empresa. Eles ocorrem em painéis.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48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PT" sz="2400" b="1" dirty="0"/>
              <a:t>Satisfação do cliente</a:t>
            </a:r>
          </a:p>
          <a:p>
            <a:pPr algn="ctr"/>
            <a:endParaRPr lang="fr-FR" b="1" dirty="0"/>
          </a:p>
          <a:p>
            <a:pPr algn="ctr"/>
            <a:r>
              <a:rPr lang="pt-PT" dirty="0"/>
              <a:t>a satisfação do cliente é uma medida. O cliente dá uma opinião sobre como os produtos e serviços fornecidos por uma empresa atendem ou superam suas expectativas.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64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PT" sz="2400" b="1" dirty="0"/>
              <a:t>Fidelização dos clientes</a:t>
            </a:r>
          </a:p>
          <a:p>
            <a:pPr algn="ctr"/>
            <a:endParaRPr lang="fr-FR" b="1" dirty="0"/>
          </a:p>
          <a:p>
            <a:pPr algn="ctr"/>
            <a:r>
              <a:rPr lang="pt-PT" dirty="0"/>
              <a:t>A fidelização é um conceito de marketing que consiste em criar e manter um bom relacionamento entre um cliente e uma marca. O objetivo é, portanto, “retê-lo”, ou seja: incentivá-lo a refazer uma compra em um prazo mais ou menos longo.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84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PT" sz="2400" b="1" dirty="0" err="1"/>
              <a:t>Prestatário</a:t>
            </a:r>
            <a:endParaRPr lang="pt-PT" sz="2400" b="1" dirty="0"/>
          </a:p>
          <a:p>
            <a:pPr algn="ctr"/>
            <a:endParaRPr lang="fr-FR" b="1" dirty="0"/>
          </a:p>
          <a:p>
            <a:pPr algn="ctr"/>
            <a:r>
              <a:rPr lang="pt-PT" dirty="0"/>
              <a:t>Pessoa ou empresa encarregada de uma missão em um campo específico.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64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PT" sz="2400" b="1" dirty="0" err="1"/>
              <a:t>Hashtags</a:t>
            </a:r>
            <a:endParaRPr lang="pt-PT" sz="2400" b="1" dirty="0"/>
          </a:p>
          <a:p>
            <a:pPr algn="ctr"/>
            <a:endParaRPr lang="fr-FR" b="1" dirty="0"/>
          </a:p>
          <a:p>
            <a:pPr algn="ctr"/>
            <a:r>
              <a:rPr lang="pt-PT" dirty="0"/>
              <a:t>a </a:t>
            </a:r>
            <a:r>
              <a:rPr lang="pt-PT" dirty="0" err="1"/>
              <a:t>hashtag</a:t>
            </a:r>
            <a:r>
              <a:rPr lang="pt-PT" dirty="0"/>
              <a:t> promocional é uma </a:t>
            </a:r>
            <a:r>
              <a:rPr lang="pt-PT" dirty="0" err="1"/>
              <a:t>hashtag</a:t>
            </a:r>
            <a:r>
              <a:rPr lang="pt-PT" dirty="0"/>
              <a:t> social que é utilizada durante uma campanha publicitária para tentar iniciar conversas ou reações relacionadas à oferta ou à mensagem publicitária no </a:t>
            </a:r>
            <a:r>
              <a:rPr lang="pt-PT" dirty="0" err="1"/>
              <a:t>Twitter</a:t>
            </a:r>
            <a:r>
              <a:rPr lang="pt-PT" dirty="0"/>
              <a:t> e outras redes sociais.</a:t>
            </a:r>
            <a:endParaRPr lang="fr-FR" dirty="0"/>
          </a:p>
          <a:p>
            <a:pPr algn="ctr"/>
            <a:r>
              <a:rPr lang="pt-PT" b="1" dirty="0"/>
              <a:t> </a:t>
            </a:r>
            <a:endParaRPr lang="fr-FR" dirty="0"/>
          </a:p>
          <a:p>
            <a:pPr algn="ctr"/>
            <a:r>
              <a:rPr lang="pt-PT" sz="2400" b="1" dirty="0"/>
              <a:t>os “</a:t>
            </a:r>
            <a:r>
              <a:rPr lang="pt-PT" sz="2400" b="1" dirty="0" err="1"/>
              <a:t>stories</a:t>
            </a:r>
            <a:r>
              <a:rPr lang="pt-PT" sz="2400" b="1" dirty="0"/>
              <a:t>”</a:t>
            </a:r>
          </a:p>
          <a:p>
            <a:pPr algn="ctr"/>
            <a:endParaRPr lang="fr-FR" b="1" dirty="0"/>
          </a:p>
          <a:p>
            <a:pPr algn="ctr"/>
            <a:r>
              <a:rPr lang="pt-PT" dirty="0"/>
              <a:t>Funcionalidade de vídeo oferecida nas redes sociais. Este formato de vídeo tem a particularidade de durar 24 horas.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89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Placeholder 11"/>
          <p:cNvPicPr/>
          <p:nvPr/>
        </p:nvPicPr>
        <p:blipFill>
          <a:blip r:embed="rId2"/>
          <a:srcRect t="7855" b="7855"/>
          <a:stretch/>
        </p:blipFill>
        <p:spPr>
          <a:xfrm>
            <a:off x="0" y="2160"/>
            <a:ext cx="12191760" cy="6855480"/>
          </a:xfrm>
          <a:prstGeom prst="rect">
            <a:avLst/>
          </a:prstGeom>
          <a:ln>
            <a:noFill/>
          </a:ln>
        </p:spPr>
      </p:pic>
      <p:sp>
        <p:nvSpPr>
          <p:cNvPr id="3" name="TextShape 2">
            <a:extLst>
              <a:ext uri="{FF2B5EF4-FFF2-40B4-BE49-F238E27FC236}">
                <a16:creationId xmlns:a16="http://schemas.microsoft.com/office/drawing/2014/main" id="{CC661B67-A129-DC4D-892E-45DB61103262}"/>
              </a:ext>
            </a:extLst>
          </p:cNvPr>
          <p:cNvSpPr txBox="1"/>
          <p:nvPr/>
        </p:nvSpPr>
        <p:spPr>
          <a:xfrm>
            <a:off x="1549219" y="953588"/>
            <a:ext cx="9093321" cy="450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pt-PT" sz="2400" b="1" dirty="0"/>
              <a:t>processo </a:t>
            </a:r>
            <a:r>
              <a:rPr lang="pt-PT" sz="2400" b="1"/>
              <a:t>de compra</a:t>
            </a:r>
          </a:p>
          <a:p>
            <a:pPr algn="ctr"/>
            <a:endParaRPr lang="fr-FR" sz="2400" b="1" dirty="0"/>
          </a:p>
          <a:p>
            <a:pPr algn="ctr"/>
            <a:r>
              <a:rPr lang="pt-PT" dirty="0"/>
              <a:t>O processo de compra traça a jornada das operações físicas e mentais que levam o cliente a escolher e comprar um produto.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92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38286</TotalTime>
  <Words>231</Words>
  <Application>Microsoft Macintosh PowerPoint</Application>
  <PresentationFormat>Grand écran</PresentationFormat>
  <Paragraphs>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YU,.</dc:title>
  <dc:subject/>
  <dc:creator>Gillian Keane</dc:creator>
  <dc:description/>
  <cp:lastModifiedBy>sophie guenebaut</cp:lastModifiedBy>
  <cp:revision>319</cp:revision>
  <cp:lastPrinted>2019-04-05T14:12:19Z</cp:lastPrinted>
  <dcterms:created xsi:type="dcterms:W3CDTF">2019-04-05T12:44:07Z</dcterms:created>
  <dcterms:modified xsi:type="dcterms:W3CDTF">2021-03-04T16:17:51Z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